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0" r:id="rId2"/>
  </p:sldMasterIdLst>
  <p:notesMasterIdLst>
    <p:notesMasterId r:id="rId82"/>
  </p:notesMasterIdLst>
  <p:sldIdLst>
    <p:sldId id="514" r:id="rId3"/>
    <p:sldId id="520" r:id="rId4"/>
    <p:sldId id="509" r:id="rId5"/>
    <p:sldId id="515" r:id="rId6"/>
    <p:sldId id="573" r:id="rId7"/>
    <p:sldId id="538" r:id="rId8"/>
    <p:sldId id="557" r:id="rId9"/>
    <p:sldId id="539" r:id="rId10"/>
    <p:sldId id="541" r:id="rId11"/>
    <p:sldId id="575" r:id="rId12"/>
    <p:sldId id="577" r:id="rId13"/>
    <p:sldId id="576" r:id="rId14"/>
    <p:sldId id="542" r:id="rId15"/>
    <p:sldId id="518" r:id="rId16"/>
    <p:sldId id="572" r:id="rId17"/>
    <p:sldId id="522" r:id="rId18"/>
    <p:sldId id="523" r:id="rId19"/>
    <p:sldId id="600" r:id="rId20"/>
    <p:sldId id="524" r:id="rId21"/>
    <p:sldId id="536" r:id="rId22"/>
    <p:sldId id="578" r:id="rId23"/>
    <p:sldId id="525" r:id="rId24"/>
    <p:sldId id="537" r:id="rId25"/>
    <p:sldId id="527" r:id="rId26"/>
    <p:sldId id="599" r:id="rId27"/>
    <p:sldId id="579" r:id="rId28"/>
    <p:sldId id="580" r:id="rId29"/>
    <p:sldId id="543" r:id="rId30"/>
    <p:sldId id="558" r:id="rId31"/>
    <p:sldId id="544" r:id="rId32"/>
    <p:sldId id="545" r:id="rId33"/>
    <p:sldId id="535" r:id="rId34"/>
    <p:sldId id="553" r:id="rId35"/>
    <p:sldId id="529" r:id="rId36"/>
    <p:sldId id="530" r:id="rId37"/>
    <p:sldId id="531" r:id="rId38"/>
    <p:sldId id="532" r:id="rId39"/>
    <p:sldId id="533" r:id="rId40"/>
    <p:sldId id="534" r:id="rId41"/>
    <p:sldId id="569" r:id="rId42"/>
    <p:sldId id="570" r:id="rId43"/>
    <p:sldId id="561" r:id="rId44"/>
    <p:sldId id="562" r:id="rId45"/>
    <p:sldId id="581" r:id="rId46"/>
    <p:sldId id="564" r:id="rId47"/>
    <p:sldId id="565" r:id="rId48"/>
    <p:sldId id="566" r:id="rId49"/>
    <p:sldId id="563" r:id="rId50"/>
    <p:sldId id="567" r:id="rId51"/>
    <p:sldId id="582" r:id="rId52"/>
    <p:sldId id="571" r:id="rId53"/>
    <p:sldId id="583" r:id="rId54"/>
    <p:sldId id="584" r:id="rId55"/>
    <p:sldId id="585" r:id="rId56"/>
    <p:sldId id="586" r:id="rId57"/>
    <p:sldId id="587" r:id="rId58"/>
    <p:sldId id="588" r:id="rId59"/>
    <p:sldId id="589" r:id="rId60"/>
    <p:sldId id="590" r:id="rId61"/>
    <p:sldId id="591" r:id="rId62"/>
    <p:sldId id="592" r:id="rId63"/>
    <p:sldId id="593" r:id="rId64"/>
    <p:sldId id="594" r:id="rId65"/>
    <p:sldId id="595" r:id="rId66"/>
    <p:sldId id="596" r:id="rId67"/>
    <p:sldId id="601" r:id="rId68"/>
    <p:sldId id="602" r:id="rId69"/>
    <p:sldId id="603" r:id="rId70"/>
    <p:sldId id="546" r:id="rId71"/>
    <p:sldId id="556" r:id="rId72"/>
    <p:sldId id="597" r:id="rId73"/>
    <p:sldId id="547" r:id="rId74"/>
    <p:sldId id="548" r:id="rId75"/>
    <p:sldId id="560" r:id="rId76"/>
    <p:sldId id="559" r:id="rId77"/>
    <p:sldId id="574" r:id="rId78"/>
    <p:sldId id="552" r:id="rId79"/>
    <p:sldId id="399" r:id="rId80"/>
    <p:sldId id="441" r:id="rId81"/>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03" autoAdjust="0"/>
    <p:restoredTop sz="94660"/>
  </p:normalViewPr>
  <p:slideViewPr>
    <p:cSldViewPr snapToGrid="0">
      <p:cViewPr varScale="1">
        <p:scale>
          <a:sx n="105" d="100"/>
          <a:sy n="105" d="100"/>
        </p:scale>
        <p:origin x="87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microsoft.com/office/2016/11/relationships/changesInfo" Target="changesInfos/changesInfo1.xml"/><Relationship Id="rId61" Type="http://schemas.openxmlformats.org/officeDocument/2006/relationships/slide" Target="slides/slide59.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yed Ummar" userId="b9bf73d6-124a-4c17-abe8-5b9f553b130f" providerId="ADAL" clId="{728B6763-A533-4B48-882A-EFF69CD9C021}"/>
    <pc:docChg chg="undo custSel delSld modSld">
      <pc:chgData name="Syed Ummar" userId="b9bf73d6-124a-4c17-abe8-5b9f553b130f" providerId="ADAL" clId="{728B6763-A533-4B48-882A-EFF69CD9C021}" dt="2025-03-14T13:30:48.609" v="17" actId="20577"/>
      <pc:docMkLst>
        <pc:docMk/>
      </pc:docMkLst>
      <pc:sldChg chg="del">
        <pc:chgData name="Syed Ummar" userId="b9bf73d6-124a-4c17-abe8-5b9f553b130f" providerId="ADAL" clId="{728B6763-A533-4B48-882A-EFF69CD9C021}" dt="2025-03-14T12:41:21.747" v="0" actId="47"/>
        <pc:sldMkLst>
          <pc:docMk/>
          <pc:sldMk cId="2374696631" sldId="521"/>
        </pc:sldMkLst>
      </pc:sldChg>
      <pc:sldChg chg="modSp mod">
        <pc:chgData name="Syed Ummar" userId="b9bf73d6-124a-4c17-abe8-5b9f553b130f" providerId="ADAL" clId="{728B6763-A533-4B48-882A-EFF69CD9C021}" dt="2025-03-14T12:48:49.155" v="5" actId="1036"/>
        <pc:sldMkLst>
          <pc:docMk/>
          <pc:sldMk cId="2182936326" sldId="522"/>
        </pc:sldMkLst>
        <pc:picChg chg="mod">
          <ac:chgData name="Syed Ummar" userId="b9bf73d6-124a-4c17-abe8-5b9f553b130f" providerId="ADAL" clId="{728B6763-A533-4B48-882A-EFF69CD9C021}" dt="2025-03-14T12:48:49.155" v="5" actId="1036"/>
          <ac:picMkLst>
            <pc:docMk/>
            <pc:sldMk cId="2182936326" sldId="522"/>
            <ac:picMk id="19" creationId="{5A8B6094-CC5E-E1BD-4DA3-6E7866D35329}"/>
          </ac:picMkLst>
        </pc:picChg>
      </pc:sldChg>
      <pc:sldChg chg="modSp mod">
        <pc:chgData name="Syed Ummar" userId="b9bf73d6-124a-4c17-abe8-5b9f553b130f" providerId="ADAL" clId="{728B6763-A533-4B48-882A-EFF69CD9C021}" dt="2025-03-14T12:45:14.505" v="3" actId="1036"/>
        <pc:sldMkLst>
          <pc:docMk/>
          <pc:sldMk cId="562846298" sldId="539"/>
        </pc:sldMkLst>
        <pc:picChg chg="mod">
          <ac:chgData name="Syed Ummar" userId="b9bf73d6-124a-4c17-abe8-5b9f553b130f" providerId="ADAL" clId="{728B6763-A533-4B48-882A-EFF69CD9C021}" dt="2025-03-14T12:45:14.505" v="3" actId="1036"/>
          <ac:picMkLst>
            <pc:docMk/>
            <pc:sldMk cId="562846298" sldId="539"/>
            <ac:picMk id="10" creationId="{62C996E6-52F3-3CC9-F635-AE28BB708B35}"/>
          </ac:picMkLst>
        </pc:picChg>
      </pc:sldChg>
      <pc:sldChg chg="modSp mod">
        <pc:chgData name="Syed Ummar" userId="b9bf73d6-124a-4c17-abe8-5b9f553b130f" providerId="ADAL" clId="{728B6763-A533-4B48-882A-EFF69CD9C021}" dt="2025-03-14T12:46:49.026" v="4" actId="1036"/>
        <pc:sldMkLst>
          <pc:docMk/>
          <pc:sldMk cId="3666534060" sldId="577"/>
        </pc:sldMkLst>
        <pc:picChg chg="mod">
          <ac:chgData name="Syed Ummar" userId="b9bf73d6-124a-4c17-abe8-5b9f553b130f" providerId="ADAL" clId="{728B6763-A533-4B48-882A-EFF69CD9C021}" dt="2025-03-14T12:46:49.026" v="4" actId="1036"/>
          <ac:picMkLst>
            <pc:docMk/>
            <pc:sldMk cId="3666534060" sldId="577"/>
            <ac:picMk id="21" creationId="{9EC3D8C3-1002-D510-06F4-ED1057B52491}"/>
          </ac:picMkLst>
        </pc:picChg>
      </pc:sldChg>
      <pc:sldChg chg="modSp mod">
        <pc:chgData name="Syed Ummar" userId="b9bf73d6-124a-4c17-abe8-5b9f553b130f" providerId="ADAL" clId="{728B6763-A533-4B48-882A-EFF69CD9C021}" dt="2025-03-14T13:30:48.609" v="17" actId="20577"/>
        <pc:sldMkLst>
          <pc:docMk/>
          <pc:sldMk cId="591528184" sldId="578"/>
        </pc:sldMkLst>
        <pc:spChg chg="mod">
          <ac:chgData name="Syed Ummar" userId="b9bf73d6-124a-4c17-abe8-5b9f553b130f" providerId="ADAL" clId="{728B6763-A533-4B48-882A-EFF69CD9C021}" dt="2025-03-14T13:30:48.609" v="17" actId="20577"/>
          <ac:spMkLst>
            <pc:docMk/>
            <pc:sldMk cId="591528184" sldId="578"/>
            <ac:spMk id="7" creationId="{4919FD42-B52A-52A8-45C6-142335342E4B}"/>
          </ac:spMkLst>
        </pc:spChg>
      </pc:sldChg>
    </pc:docChg>
  </pc:docChgLst>
  <pc:docChgLst>
    <pc:chgData name="Syed Ummar" userId="b9bf73d6-124a-4c17-abe8-5b9f553b130f" providerId="ADAL" clId="{A483160C-E9D7-4D11-9C27-53440E489E79}"/>
    <pc:docChg chg="undo redo custSel addSld delSld modSld sldOrd">
      <pc:chgData name="Syed Ummar" userId="b9bf73d6-124a-4c17-abe8-5b9f553b130f" providerId="ADAL" clId="{A483160C-E9D7-4D11-9C27-53440E489E79}" dt="2025-03-13T15:06:56.819" v="6562" actId="478"/>
      <pc:docMkLst>
        <pc:docMk/>
      </pc:docMkLst>
      <pc:sldChg chg="addSp delSp mod">
        <pc:chgData name="Syed Ummar" userId="b9bf73d6-124a-4c17-abe8-5b9f553b130f" providerId="ADAL" clId="{A483160C-E9D7-4D11-9C27-53440E489E79}" dt="2025-03-13T15:06:56.646" v="6559" actId="478"/>
        <pc:sldMkLst>
          <pc:docMk/>
          <pc:sldMk cId="3972748867" sldId="509"/>
        </pc:sldMkLst>
        <pc:picChg chg="add del">
          <ac:chgData name="Syed Ummar" userId="b9bf73d6-124a-4c17-abe8-5b9f553b130f" providerId="ADAL" clId="{A483160C-E9D7-4D11-9C27-53440E489E79}" dt="2025-03-13T15:06:56.646" v="6559" actId="478"/>
          <ac:picMkLst>
            <pc:docMk/>
            <pc:sldMk cId="3972748867" sldId="509"/>
            <ac:picMk id="4" creationId="{CA1A8352-0AA8-4B60-2A62-DB0EDC8C890A}"/>
          </ac:picMkLst>
        </pc:picChg>
      </pc:sldChg>
      <pc:sldChg chg="addSp delSp mod">
        <pc:chgData name="Syed Ummar" userId="b9bf73d6-124a-4c17-abe8-5b9f553b130f" providerId="ADAL" clId="{A483160C-E9D7-4D11-9C27-53440E489E79}" dt="2025-03-13T15:06:56.819" v="6562" actId="478"/>
        <pc:sldMkLst>
          <pc:docMk/>
          <pc:sldMk cId="1703353849" sldId="514"/>
        </pc:sldMkLst>
        <pc:picChg chg="add del">
          <ac:chgData name="Syed Ummar" userId="b9bf73d6-124a-4c17-abe8-5b9f553b130f" providerId="ADAL" clId="{A483160C-E9D7-4D11-9C27-53440E489E79}" dt="2025-03-13T15:06:56.819" v="6562" actId="478"/>
          <ac:picMkLst>
            <pc:docMk/>
            <pc:sldMk cId="1703353849" sldId="514"/>
            <ac:picMk id="5" creationId="{0F14CF8A-6E79-4E4F-BD1C-43B50CFBF272}"/>
          </ac:picMkLst>
        </pc:picChg>
      </pc:sldChg>
      <pc:sldChg chg="addSp delSp modSp mod">
        <pc:chgData name="Syed Ummar" userId="b9bf73d6-124a-4c17-abe8-5b9f553b130f" providerId="ADAL" clId="{A483160C-E9D7-4D11-9C27-53440E489E79}" dt="2025-03-13T15:06:56.618" v="6558" actId="478"/>
        <pc:sldMkLst>
          <pc:docMk/>
          <pc:sldMk cId="2087066504" sldId="515"/>
        </pc:sldMkLst>
        <pc:spChg chg="add mod">
          <ac:chgData name="Syed Ummar" userId="b9bf73d6-124a-4c17-abe8-5b9f553b130f" providerId="ADAL" clId="{A483160C-E9D7-4D11-9C27-53440E489E79}" dt="2025-03-06T12:56:00.563" v="1632" actId="207"/>
          <ac:spMkLst>
            <pc:docMk/>
            <pc:sldMk cId="2087066504" sldId="515"/>
            <ac:spMk id="7" creationId="{EC6D02E4-9B3E-E991-FCF2-571F64E3DFC8}"/>
          </ac:spMkLst>
        </pc:spChg>
        <pc:spChg chg="add mod">
          <ac:chgData name="Syed Ummar" userId="b9bf73d6-124a-4c17-abe8-5b9f553b130f" providerId="ADAL" clId="{A483160C-E9D7-4D11-9C27-53440E489E79}" dt="2025-03-06T12:56:29.872" v="1635" actId="207"/>
          <ac:spMkLst>
            <pc:docMk/>
            <pc:sldMk cId="2087066504" sldId="515"/>
            <ac:spMk id="8" creationId="{F6B61F4B-1989-35FA-7D07-1B14CFEB85CD}"/>
          </ac:spMkLst>
        </pc:spChg>
        <pc:spChg chg="mod">
          <ac:chgData name="Syed Ummar" userId="b9bf73d6-124a-4c17-abe8-5b9f553b130f" providerId="ADAL" clId="{A483160C-E9D7-4D11-9C27-53440E489E79}" dt="2025-03-06T12:56:10.109" v="1633" actId="207"/>
          <ac:spMkLst>
            <pc:docMk/>
            <pc:sldMk cId="2087066504" sldId="515"/>
            <ac:spMk id="29" creationId="{56ACD221-86FD-0977-33CB-F2595F358F97}"/>
          </ac:spMkLst>
        </pc:spChg>
        <pc:spChg chg="mod">
          <ac:chgData name="Syed Ummar" userId="b9bf73d6-124a-4c17-abe8-5b9f553b130f" providerId="ADAL" clId="{A483160C-E9D7-4D11-9C27-53440E489E79}" dt="2025-03-06T12:56:25.591" v="1634" actId="207"/>
          <ac:spMkLst>
            <pc:docMk/>
            <pc:sldMk cId="2087066504" sldId="515"/>
            <ac:spMk id="30" creationId="{5B1ABFC9-A1A5-B1AF-10B8-ADB101748FF4}"/>
          </ac:spMkLst>
        </pc:spChg>
        <pc:graphicFrameChg chg="mod modGraphic">
          <ac:chgData name="Syed Ummar" userId="b9bf73d6-124a-4c17-abe8-5b9f553b130f" providerId="ADAL" clId="{A483160C-E9D7-4D11-9C27-53440E489E79}" dt="2025-03-06T19:18:13.295" v="5656" actId="12269"/>
          <ac:graphicFrameMkLst>
            <pc:docMk/>
            <pc:sldMk cId="2087066504" sldId="515"/>
            <ac:graphicFrameMk id="2" creationId="{BE5AB514-F7F1-9232-DD58-0A895EC0C360}"/>
          </ac:graphicFrameMkLst>
        </pc:graphicFrameChg>
        <pc:picChg chg="add del">
          <ac:chgData name="Syed Ummar" userId="b9bf73d6-124a-4c17-abe8-5b9f553b130f" providerId="ADAL" clId="{A483160C-E9D7-4D11-9C27-53440E489E79}" dt="2025-03-13T15:06:56.618" v="6558" actId="478"/>
          <ac:picMkLst>
            <pc:docMk/>
            <pc:sldMk cId="2087066504" sldId="515"/>
            <ac:picMk id="4" creationId="{CA1A8352-0AA8-4B60-2A62-DB0EDC8C890A}"/>
          </ac:picMkLst>
        </pc:picChg>
        <pc:picChg chg="mod">
          <ac:chgData name="Syed Ummar" userId="b9bf73d6-124a-4c17-abe8-5b9f553b130f" providerId="ADAL" clId="{A483160C-E9D7-4D11-9C27-53440E489E79}" dt="2025-03-05T17:15:38.117" v="70" actId="1076"/>
          <ac:picMkLst>
            <pc:docMk/>
            <pc:sldMk cId="2087066504" sldId="515"/>
            <ac:picMk id="20" creationId="{A519884C-A6E3-235A-A494-378AA01C81FC}"/>
          </ac:picMkLst>
        </pc:picChg>
        <pc:picChg chg="mod">
          <ac:chgData name="Syed Ummar" userId="b9bf73d6-124a-4c17-abe8-5b9f553b130f" providerId="ADAL" clId="{A483160C-E9D7-4D11-9C27-53440E489E79}" dt="2025-03-05T17:26:52.503" v="110" actId="1076"/>
          <ac:picMkLst>
            <pc:docMk/>
            <pc:sldMk cId="2087066504" sldId="515"/>
            <ac:picMk id="37" creationId="{C440C16C-98A9-FC68-5730-74AD212170F7}"/>
          </ac:picMkLst>
        </pc:picChg>
      </pc:sldChg>
      <pc:sldChg chg="addSp delSp mod">
        <pc:chgData name="Syed Ummar" userId="b9bf73d6-124a-4c17-abe8-5b9f553b130f" providerId="ADAL" clId="{A483160C-E9D7-4D11-9C27-53440E489E79}" dt="2025-03-13T15:06:56.792" v="6561" actId="478"/>
        <pc:sldMkLst>
          <pc:docMk/>
          <pc:sldMk cId="3080196416" sldId="520"/>
        </pc:sldMkLst>
        <pc:picChg chg="add del">
          <ac:chgData name="Syed Ummar" userId="b9bf73d6-124a-4c17-abe8-5b9f553b130f" providerId="ADAL" clId="{A483160C-E9D7-4D11-9C27-53440E489E79}" dt="2025-03-13T15:06:56.792" v="6561" actId="478"/>
          <ac:picMkLst>
            <pc:docMk/>
            <pc:sldMk cId="3080196416" sldId="520"/>
            <ac:picMk id="4" creationId="{CA1A8352-0AA8-4B60-2A62-DB0EDC8C890A}"/>
          </ac:picMkLst>
        </pc:picChg>
      </pc:sldChg>
      <pc:sldChg chg="addSp delSp mod">
        <pc:chgData name="Syed Ummar" userId="b9bf73d6-124a-4c17-abe8-5b9f553b130f" providerId="ADAL" clId="{A483160C-E9D7-4D11-9C27-53440E489E79}" dt="2025-03-13T15:06:56.687" v="6560" actId="478"/>
        <pc:sldMkLst>
          <pc:docMk/>
          <pc:sldMk cId="2374696631" sldId="521"/>
        </pc:sldMkLst>
        <pc:picChg chg="add del">
          <ac:chgData name="Syed Ummar" userId="b9bf73d6-124a-4c17-abe8-5b9f553b130f" providerId="ADAL" clId="{A483160C-E9D7-4D11-9C27-53440E489E79}" dt="2025-03-13T15:06:56.687" v="6560" actId="478"/>
          <ac:picMkLst>
            <pc:docMk/>
            <pc:sldMk cId="2374696631" sldId="521"/>
            <ac:picMk id="4" creationId="{CA1A8352-0AA8-4B60-2A62-DB0EDC8C890A}"/>
          </ac:picMkLst>
        </pc:picChg>
      </pc:sldChg>
      <pc:sldChg chg="addSp delSp modSp mod">
        <pc:chgData name="Syed Ummar" userId="b9bf73d6-124a-4c17-abe8-5b9f553b130f" providerId="ADAL" clId="{A483160C-E9D7-4D11-9C27-53440E489E79}" dt="2025-03-05T18:59:39.847" v="925" actId="20577"/>
        <pc:sldMkLst>
          <pc:docMk/>
          <pc:sldMk cId="3139508626" sldId="524"/>
        </pc:sldMkLst>
        <pc:spChg chg="mod">
          <ac:chgData name="Syed Ummar" userId="b9bf73d6-124a-4c17-abe8-5b9f553b130f" providerId="ADAL" clId="{A483160C-E9D7-4D11-9C27-53440E489E79}" dt="2025-03-05T18:59:39.847" v="925" actId="20577"/>
          <ac:spMkLst>
            <pc:docMk/>
            <pc:sldMk cId="3139508626" sldId="524"/>
            <ac:spMk id="11" creationId="{66DA1F66-1B5A-418E-BF67-FF021D45F0FB}"/>
          </ac:spMkLst>
        </pc:spChg>
        <pc:picChg chg="add mod">
          <ac:chgData name="Syed Ummar" userId="b9bf73d6-124a-4c17-abe8-5b9f553b130f" providerId="ADAL" clId="{A483160C-E9D7-4D11-9C27-53440E489E79}" dt="2025-03-05T18:58:43.732" v="795" actId="14100"/>
          <ac:picMkLst>
            <pc:docMk/>
            <pc:sldMk cId="3139508626" sldId="524"/>
            <ac:picMk id="7" creationId="{64ADBEF7-9FFE-FB06-A1BD-944D1BBDC4D9}"/>
          </ac:picMkLst>
        </pc:picChg>
        <pc:picChg chg="add del mod">
          <ac:chgData name="Syed Ummar" userId="b9bf73d6-124a-4c17-abe8-5b9f553b130f" providerId="ADAL" clId="{A483160C-E9D7-4D11-9C27-53440E489E79}" dt="2025-03-05T18:58:39.823" v="794" actId="14100"/>
          <ac:picMkLst>
            <pc:docMk/>
            <pc:sldMk cId="3139508626" sldId="524"/>
            <ac:picMk id="13" creationId="{7CEE7DDA-FAC4-FB65-8C25-A73137BEE10A}"/>
          </ac:picMkLst>
        </pc:picChg>
      </pc:sldChg>
      <pc:sldChg chg="addSp delSp modSp mod">
        <pc:chgData name="Syed Ummar" userId="b9bf73d6-124a-4c17-abe8-5b9f553b130f" providerId="ADAL" clId="{A483160C-E9D7-4D11-9C27-53440E489E79}" dt="2025-03-07T14:31:36.186" v="5745" actId="14100"/>
        <pc:sldMkLst>
          <pc:docMk/>
          <pc:sldMk cId="1501560863" sldId="527"/>
        </pc:sldMkLst>
        <pc:picChg chg="add mod">
          <ac:chgData name="Syed Ummar" userId="b9bf73d6-124a-4c17-abe8-5b9f553b130f" providerId="ADAL" clId="{A483160C-E9D7-4D11-9C27-53440E489E79}" dt="2025-03-07T14:31:36.186" v="5745" actId="14100"/>
          <ac:picMkLst>
            <pc:docMk/>
            <pc:sldMk cId="1501560863" sldId="527"/>
            <ac:picMk id="3" creationId="{770287ED-D6A3-46D4-4BD6-7EAB535D3907}"/>
          </ac:picMkLst>
        </pc:picChg>
      </pc:sldChg>
      <pc:sldChg chg="modSp mod">
        <pc:chgData name="Syed Ummar" userId="b9bf73d6-124a-4c17-abe8-5b9f553b130f" providerId="ADAL" clId="{A483160C-E9D7-4D11-9C27-53440E489E79}" dt="2025-03-05T19:04:33.576" v="1116" actId="14100"/>
        <pc:sldMkLst>
          <pc:docMk/>
          <pc:sldMk cId="1866548605" sldId="536"/>
        </pc:sldMkLst>
        <pc:picChg chg="mod">
          <ac:chgData name="Syed Ummar" userId="b9bf73d6-124a-4c17-abe8-5b9f553b130f" providerId="ADAL" clId="{A483160C-E9D7-4D11-9C27-53440E489E79}" dt="2025-03-05T19:04:33.576" v="1116" actId="14100"/>
          <ac:picMkLst>
            <pc:docMk/>
            <pc:sldMk cId="1866548605" sldId="536"/>
            <ac:picMk id="15" creationId="{DB13A2A2-B048-B95D-BE42-3F97FB0BBB70}"/>
          </ac:picMkLst>
        </pc:picChg>
      </pc:sldChg>
      <pc:sldChg chg="addSp delSp modSp mod">
        <pc:chgData name="Syed Ummar" userId="b9bf73d6-124a-4c17-abe8-5b9f553b130f" providerId="ADAL" clId="{A483160C-E9D7-4D11-9C27-53440E489E79}" dt="2025-03-05T17:56:37.318" v="252" actId="14100"/>
        <pc:sldMkLst>
          <pc:docMk/>
          <pc:sldMk cId="819079520" sldId="542"/>
        </pc:sldMkLst>
        <pc:picChg chg="add mod">
          <ac:chgData name="Syed Ummar" userId="b9bf73d6-124a-4c17-abe8-5b9f553b130f" providerId="ADAL" clId="{A483160C-E9D7-4D11-9C27-53440E489E79}" dt="2025-03-05T17:56:37.318" v="252" actId="14100"/>
          <ac:picMkLst>
            <pc:docMk/>
            <pc:sldMk cId="819079520" sldId="542"/>
            <ac:picMk id="8" creationId="{A6C74368-7348-CFB9-0E04-B99A1593D974}"/>
          </ac:picMkLst>
        </pc:picChg>
      </pc:sldChg>
      <pc:sldChg chg="modSp mod">
        <pc:chgData name="Syed Ummar" userId="b9bf73d6-124a-4c17-abe8-5b9f553b130f" providerId="ADAL" clId="{A483160C-E9D7-4D11-9C27-53440E489E79}" dt="2025-03-06T19:58:30.688" v="5734" actId="1076"/>
        <pc:sldMkLst>
          <pc:docMk/>
          <pc:sldMk cId="4045693819" sldId="547"/>
        </pc:sldMkLst>
        <pc:picChg chg="mod">
          <ac:chgData name="Syed Ummar" userId="b9bf73d6-124a-4c17-abe8-5b9f553b130f" providerId="ADAL" clId="{A483160C-E9D7-4D11-9C27-53440E489E79}" dt="2025-03-06T19:58:30.688" v="5734" actId="1076"/>
          <ac:picMkLst>
            <pc:docMk/>
            <pc:sldMk cId="4045693819" sldId="547"/>
            <ac:picMk id="7" creationId="{3A90DBC4-0B84-5B9C-2384-8D3947C5E66B}"/>
          </ac:picMkLst>
        </pc:picChg>
      </pc:sldChg>
      <pc:sldChg chg="modSp mod">
        <pc:chgData name="Syed Ummar" userId="b9bf73d6-124a-4c17-abe8-5b9f553b130f" providerId="ADAL" clId="{A483160C-E9D7-4D11-9C27-53440E489E79}" dt="2025-03-11T12:30:37.840" v="6546" actId="20577"/>
        <pc:sldMkLst>
          <pc:docMk/>
          <pc:sldMk cId="2393795285" sldId="552"/>
        </pc:sldMkLst>
        <pc:spChg chg="mod">
          <ac:chgData name="Syed Ummar" userId="b9bf73d6-124a-4c17-abe8-5b9f553b130f" providerId="ADAL" clId="{A483160C-E9D7-4D11-9C27-53440E489E79}" dt="2025-03-11T12:30:37.840" v="6546" actId="20577"/>
          <ac:spMkLst>
            <pc:docMk/>
            <pc:sldMk cId="2393795285" sldId="552"/>
            <ac:spMk id="10" creationId="{03F506CE-0543-28BA-66E4-17372CDD6562}"/>
          </ac:spMkLst>
        </pc:spChg>
      </pc:sldChg>
      <pc:sldChg chg="addSp delSp modSp mod">
        <pc:chgData name="Syed Ummar" userId="b9bf73d6-124a-4c17-abe8-5b9f553b130f" providerId="ADAL" clId="{A483160C-E9D7-4D11-9C27-53440E489E79}" dt="2025-03-06T20:05:32.486" v="5737" actId="20577"/>
        <pc:sldMkLst>
          <pc:docMk/>
          <pc:sldMk cId="798125997" sldId="556"/>
        </pc:sldMkLst>
        <pc:spChg chg="mod">
          <ac:chgData name="Syed Ummar" userId="b9bf73d6-124a-4c17-abe8-5b9f553b130f" providerId="ADAL" clId="{A483160C-E9D7-4D11-9C27-53440E489E79}" dt="2025-03-06T20:05:32.486" v="5737" actId="20577"/>
          <ac:spMkLst>
            <pc:docMk/>
            <pc:sldMk cId="798125997" sldId="556"/>
            <ac:spMk id="2" creationId="{3F8B21B3-4BBC-0B48-E645-C32788FC8805}"/>
          </ac:spMkLst>
        </pc:spChg>
        <pc:picChg chg="add del mod">
          <ac:chgData name="Syed Ummar" userId="b9bf73d6-124a-4c17-abe8-5b9f553b130f" providerId="ADAL" clId="{A483160C-E9D7-4D11-9C27-53440E489E79}" dt="2025-03-06T19:56:14.260" v="5726" actId="478"/>
          <ac:picMkLst>
            <pc:docMk/>
            <pc:sldMk cId="798125997" sldId="556"/>
            <ac:picMk id="11" creationId="{DA93A2AC-1301-DE93-4823-CEDD935673FA}"/>
          </ac:picMkLst>
        </pc:picChg>
        <pc:picChg chg="add mod">
          <ac:chgData name="Syed Ummar" userId="b9bf73d6-124a-4c17-abe8-5b9f553b130f" providerId="ADAL" clId="{A483160C-E9D7-4D11-9C27-53440E489E79}" dt="2025-03-06T19:56:44.309" v="5732" actId="14100"/>
          <ac:picMkLst>
            <pc:docMk/>
            <pc:sldMk cId="798125997" sldId="556"/>
            <ac:picMk id="17" creationId="{BDAFC94B-5606-9E7F-4C96-D7D049A6E33C}"/>
          </ac:picMkLst>
        </pc:picChg>
      </pc:sldChg>
      <pc:sldChg chg="addSp delSp modSp mod">
        <pc:chgData name="Syed Ummar" userId="b9bf73d6-124a-4c17-abe8-5b9f553b130f" providerId="ADAL" clId="{A483160C-E9D7-4D11-9C27-53440E489E79}" dt="2025-03-06T13:17:15.038" v="1828" actId="20577"/>
        <pc:sldMkLst>
          <pc:docMk/>
          <pc:sldMk cId="3114460746" sldId="562"/>
        </pc:sldMkLst>
        <pc:spChg chg="mod">
          <ac:chgData name="Syed Ummar" userId="b9bf73d6-124a-4c17-abe8-5b9f553b130f" providerId="ADAL" clId="{A483160C-E9D7-4D11-9C27-53440E489E79}" dt="2025-03-06T13:07:07.819" v="1636" actId="14100"/>
          <ac:spMkLst>
            <pc:docMk/>
            <pc:sldMk cId="3114460746" sldId="562"/>
            <ac:spMk id="2" creationId="{2C084D8B-537C-7CA9-D29C-C2509F60349E}"/>
          </ac:spMkLst>
        </pc:spChg>
        <pc:spChg chg="mod">
          <ac:chgData name="Syed Ummar" userId="b9bf73d6-124a-4c17-abe8-5b9f553b130f" providerId="ADAL" clId="{A483160C-E9D7-4D11-9C27-53440E489E79}" dt="2025-03-06T13:17:15.038" v="1828" actId="20577"/>
          <ac:spMkLst>
            <pc:docMk/>
            <pc:sldMk cId="3114460746" sldId="562"/>
            <ac:spMk id="11" creationId="{66DA1F66-1B5A-418E-BF67-FF021D45F0FB}"/>
          </ac:spMkLst>
        </pc:spChg>
        <pc:picChg chg="add mod">
          <ac:chgData name="Syed Ummar" userId="b9bf73d6-124a-4c17-abe8-5b9f553b130f" providerId="ADAL" clId="{A483160C-E9D7-4D11-9C27-53440E489E79}" dt="2025-03-05T20:06:11.496" v="1542" actId="14100"/>
          <ac:picMkLst>
            <pc:docMk/>
            <pc:sldMk cId="3114460746" sldId="562"/>
            <ac:picMk id="8" creationId="{15DB6F55-2E44-32B0-ACCA-292F7924254E}"/>
          </ac:picMkLst>
        </pc:picChg>
      </pc:sldChg>
      <pc:sldChg chg="addSp modSp mod">
        <pc:chgData name="Syed Ummar" userId="b9bf73d6-124a-4c17-abe8-5b9f553b130f" providerId="ADAL" clId="{A483160C-E9D7-4D11-9C27-53440E489E79}" dt="2025-03-05T20:01:37.410" v="1536" actId="14100"/>
        <pc:sldMkLst>
          <pc:docMk/>
          <pc:sldMk cId="1882504248" sldId="570"/>
        </pc:sldMkLst>
        <pc:spChg chg="mod">
          <ac:chgData name="Syed Ummar" userId="b9bf73d6-124a-4c17-abe8-5b9f553b130f" providerId="ADAL" clId="{A483160C-E9D7-4D11-9C27-53440E489E79}" dt="2025-03-05T20:01:31.276" v="1534" actId="14100"/>
          <ac:spMkLst>
            <pc:docMk/>
            <pc:sldMk cId="1882504248" sldId="570"/>
            <ac:spMk id="11" creationId="{66DA1F66-1B5A-418E-BF67-FF021D45F0FB}"/>
          </ac:spMkLst>
        </pc:spChg>
        <pc:picChg chg="add mod">
          <ac:chgData name="Syed Ummar" userId="b9bf73d6-124a-4c17-abe8-5b9f553b130f" providerId="ADAL" clId="{A483160C-E9D7-4D11-9C27-53440E489E79}" dt="2025-03-05T19:58:39.053" v="1406" actId="14100"/>
          <ac:picMkLst>
            <pc:docMk/>
            <pc:sldMk cId="1882504248" sldId="570"/>
            <ac:picMk id="3" creationId="{1A47EF7F-0287-5B75-7BEA-FB903A654480}"/>
          </ac:picMkLst>
        </pc:picChg>
        <pc:picChg chg="mod">
          <ac:chgData name="Syed Ummar" userId="b9bf73d6-124a-4c17-abe8-5b9f553b130f" providerId="ADAL" clId="{A483160C-E9D7-4D11-9C27-53440E489E79}" dt="2025-03-05T20:00:14.790" v="1493" actId="1036"/>
          <ac:picMkLst>
            <pc:docMk/>
            <pc:sldMk cId="1882504248" sldId="570"/>
            <ac:picMk id="5" creationId="{E1E8EC14-3BE4-DA06-1447-AD21595AD976}"/>
          </ac:picMkLst>
        </pc:picChg>
        <pc:picChg chg="add mod">
          <ac:chgData name="Syed Ummar" userId="b9bf73d6-124a-4c17-abe8-5b9f553b130f" providerId="ADAL" clId="{A483160C-E9D7-4D11-9C27-53440E489E79}" dt="2025-03-05T20:00:38.758" v="1528" actId="1036"/>
          <ac:picMkLst>
            <pc:docMk/>
            <pc:sldMk cId="1882504248" sldId="570"/>
            <ac:picMk id="10" creationId="{8E6FC8CD-B90A-2A6B-9CD7-456613DF0A85}"/>
          </ac:picMkLst>
        </pc:picChg>
        <pc:picChg chg="add mod">
          <ac:chgData name="Syed Ummar" userId="b9bf73d6-124a-4c17-abe8-5b9f553b130f" providerId="ADAL" clId="{A483160C-E9D7-4D11-9C27-53440E489E79}" dt="2025-03-05T20:01:37.410" v="1536" actId="14100"/>
          <ac:picMkLst>
            <pc:docMk/>
            <pc:sldMk cId="1882504248" sldId="570"/>
            <ac:picMk id="13" creationId="{A9148960-B35F-B97A-3A71-64B190BAFCDD}"/>
          </ac:picMkLst>
        </pc:picChg>
      </pc:sldChg>
      <pc:sldChg chg="addSp delSp mod">
        <pc:chgData name="Syed Ummar" userId="b9bf73d6-124a-4c17-abe8-5b9f553b130f" providerId="ADAL" clId="{A483160C-E9D7-4D11-9C27-53440E489E79}" dt="2025-03-13T15:06:56.111" v="6557" actId="478"/>
        <pc:sldMkLst>
          <pc:docMk/>
          <pc:sldMk cId="3449555721" sldId="573"/>
        </pc:sldMkLst>
        <pc:picChg chg="add del">
          <ac:chgData name="Syed Ummar" userId="b9bf73d6-124a-4c17-abe8-5b9f553b130f" providerId="ADAL" clId="{A483160C-E9D7-4D11-9C27-53440E489E79}" dt="2025-03-13T15:06:56.111" v="6557" actId="478"/>
          <ac:picMkLst>
            <pc:docMk/>
            <pc:sldMk cId="3449555721" sldId="573"/>
            <ac:picMk id="4" creationId="{CA1A8352-0AA8-4B60-2A62-DB0EDC8C890A}"/>
          </ac:picMkLst>
        </pc:picChg>
      </pc:sldChg>
      <pc:sldChg chg="modSp mod">
        <pc:chgData name="Syed Ummar" userId="b9bf73d6-124a-4c17-abe8-5b9f553b130f" providerId="ADAL" clId="{A483160C-E9D7-4D11-9C27-53440E489E79}" dt="2025-03-10T11:31:49.657" v="6401" actId="207"/>
        <pc:sldMkLst>
          <pc:docMk/>
          <pc:sldMk cId="3507904472" sldId="574"/>
        </pc:sldMkLst>
        <pc:graphicFrameChg chg="mod modGraphic">
          <ac:chgData name="Syed Ummar" userId="b9bf73d6-124a-4c17-abe8-5b9f553b130f" providerId="ADAL" clId="{A483160C-E9D7-4D11-9C27-53440E489E79}" dt="2025-03-10T11:31:49.657" v="6401" actId="207"/>
          <ac:graphicFrameMkLst>
            <pc:docMk/>
            <pc:sldMk cId="3507904472" sldId="574"/>
            <ac:graphicFrameMk id="2" creationId="{BE5AB514-F7F1-9232-DD58-0A895EC0C360}"/>
          </ac:graphicFrameMkLst>
        </pc:graphicFrameChg>
      </pc:sldChg>
      <pc:sldChg chg="new del">
        <pc:chgData name="Syed Ummar" userId="b9bf73d6-124a-4c17-abe8-5b9f553b130f" providerId="ADAL" clId="{A483160C-E9D7-4D11-9C27-53440E489E79}" dt="2025-03-05T17:50:45.738" v="189" actId="680"/>
        <pc:sldMkLst>
          <pc:docMk/>
          <pc:sldMk cId="3362164111" sldId="575"/>
        </pc:sldMkLst>
      </pc:sldChg>
      <pc:sldChg chg="addSp delSp modSp add mod ord">
        <pc:chgData name="Syed Ummar" userId="b9bf73d6-124a-4c17-abe8-5b9f553b130f" providerId="ADAL" clId="{A483160C-E9D7-4D11-9C27-53440E489E79}" dt="2025-03-05T18:41:27.356" v="714"/>
        <pc:sldMkLst>
          <pc:docMk/>
          <pc:sldMk cId="4078943085" sldId="575"/>
        </pc:sldMkLst>
        <pc:spChg chg="mod">
          <ac:chgData name="Syed Ummar" userId="b9bf73d6-124a-4c17-abe8-5b9f553b130f" providerId="ADAL" clId="{A483160C-E9D7-4D11-9C27-53440E489E79}" dt="2025-03-05T18:24:50.216" v="379" actId="114"/>
          <ac:spMkLst>
            <pc:docMk/>
            <pc:sldMk cId="4078943085" sldId="575"/>
            <ac:spMk id="11" creationId="{65D0AF06-691C-F838-128F-D4A156F9B748}"/>
          </ac:spMkLst>
        </pc:spChg>
        <pc:picChg chg="add mod">
          <ac:chgData name="Syed Ummar" userId="b9bf73d6-124a-4c17-abe8-5b9f553b130f" providerId="ADAL" clId="{A483160C-E9D7-4D11-9C27-53440E489E79}" dt="2025-03-05T17:52:23.141" v="234" actId="14100"/>
          <ac:picMkLst>
            <pc:docMk/>
            <pc:sldMk cId="4078943085" sldId="575"/>
            <ac:picMk id="3" creationId="{6EEEDD66-0804-BE8A-8573-A3964C0668FC}"/>
          </ac:picMkLst>
        </pc:picChg>
        <pc:picChg chg="add mod">
          <ac:chgData name="Syed Ummar" userId="b9bf73d6-124a-4c17-abe8-5b9f553b130f" providerId="ADAL" clId="{A483160C-E9D7-4D11-9C27-53440E489E79}" dt="2025-03-05T17:56:45.909" v="254" actId="1076"/>
          <ac:picMkLst>
            <pc:docMk/>
            <pc:sldMk cId="4078943085" sldId="575"/>
            <ac:picMk id="13" creationId="{DF2C760E-AA15-E8FE-3356-9F4618A4317A}"/>
          </ac:picMkLst>
        </pc:picChg>
      </pc:sldChg>
      <pc:sldChg chg="addSp delSp modSp add mod">
        <pc:chgData name="Syed Ummar" userId="b9bf73d6-124a-4c17-abe8-5b9f553b130f" providerId="ADAL" clId="{A483160C-E9D7-4D11-9C27-53440E489E79}" dt="2025-03-05T18:38:35.791" v="570" actId="14100"/>
        <pc:sldMkLst>
          <pc:docMk/>
          <pc:sldMk cId="545386780" sldId="576"/>
        </pc:sldMkLst>
        <pc:spChg chg="mod">
          <ac:chgData name="Syed Ummar" userId="b9bf73d6-124a-4c17-abe8-5b9f553b130f" providerId="ADAL" clId="{A483160C-E9D7-4D11-9C27-53440E489E79}" dt="2025-03-05T18:25:29.914" v="385" actId="14100"/>
          <ac:spMkLst>
            <pc:docMk/>
            <pc:sldMk cId="545386780" sldId="576"/>
            <ac:spMk id="8" creationId="{D5CDECC6-7F74-2612-14C1-CE6F740F2D19}"/>
          </ac:spMkLst>
        </pc:spChg>
        <pc:spChg chg="mod">
          <ac:chgData name="Syed Ummar" userId="b9bf73d6-124a-4c17-abe8-5b9f553b130f" providerId="ADAL" clId="{A483160C-E9D7-4D11-9C27-53440E489E79}" dt="2025-03-05T18:38:35.791" v="570" actId="14100"/>
          <ac:spMkLst>
            <pc:docMk/>
            <pc:sldMk cId="545386780" sldId="576"/>
            <ac:spMk id="10" creationId="{ACBD4D95-24CF-7B20-C46B-C17BC14BF981}"/>
          </ac:spMkLst>
        </pc:spChg>
        <pc:spChg chg="mod">
          <ac:chgData name="Syed Ummar" userId="b9bf73d6-124a-4c17-abe8-5b9f553b130f" providerId="ADAL" clId="{A483160C-E9D7-4D11-9C27-53440E489E79}" dt="2025-03-05T18:31:04.611" v="536" actId="20577"/>
          <ac:spMkLst>
            <pc:docMk/>
            <pc:sldMk cId="545386780" sldId="576"/>
            <ac:spMk id="11" creationId="{8D63704F-9558-6798-56D1-852378C01A0A}"/>
          </ac:spMkLst>
        </pc:spChg>
        <pc:spChg chg="mod">
          <ac:chgData name="Syed Ummar" userId="b9bf73d6-124a-4c17-abe8-5b9f553b130f" providerId="ADAL" clId="{A483160C-E9D7-4D11-9C27-53440E489E79}" dt="2025-03-05T18:19:44.050" v="372" actId="14100"/>
          <ac:spMkLst>
            <pc:docMk/>
            <pc:sldMk cId="545386780" sldId="576"/>
            <ac:spMk id="12" creationId="{6A5A07A9-6E05-D579-B920-B746E2E32839}"/>
          </ac:spMkLst>
        </pc:spChg>
        <pc:picChg chg="add mod">
          <ac:chgData name="Syed Ummar" userId="b9bf73d6-124a-4c17-abe8-5b9f553b130f" providerId="ADAL" clId="{A483160C-E9D7-4D11-9C27-53440E489E79}" dt="2025-03-05T18:38:26.208" v="568" actId="14100"/>
          <ac:picMkLst>
            <pc:docMk/>
            <pc:sldMk cId="545386780" sldId="576"/>
            <ac:picMk id="15" creationId="{AF16CB99-9E7D-24CF-0E24-5DA7BFEB94D8}"/>
          </ac:picMkLst>
        </pc:picChg>
        <pc:picChg chg="add mod">
          <ac:chgData name="Syed Ummar" userId="b9bf73d6-124a-4c17-abe8-5b9f553b130f" providerId="ADAL" clId="{A483160C-E9D7-4D11-9C27-53440E489E79}" dt="2025-03-05T18:25:36.882" v="386" actId="14100"/>
          <ac:picMkLst>
            <pc:docMk/>
            <pc:sldMk cId="545386780" sldId="576"/>
            <ac:picMk id="17" creationId="{E55161C3-7367-AD59-5DF1-B2D78075EFC9}"/>
          </ac:picMkLst>
        </pc:picChg>
      </pc:sldChg>
      <pc:sldChg chg="addSp delSp modSp add mod ord">
        <pc:chgData name="Syed Ummar" userId="b9bf73d6-124a-4c17-abe8-5b9f553b130f" providerId="ADAL" clId="{A483160C-E9D7-4D11-9C27-53440E489E79}" dt="2025-03-05T18:41:20.359" v="712"/>
        <pc:sldMkLst>
          <pc:docMk/>
          <pc:sldMk cId="3666534060" sldId="577"/>
        </pc:sldMkLst>
        <pc:spChg chg="add mod">
          <ac:chgData name="Syed Ummar" userId="b9bf73d6-124a-4c17-abe8-5b9f553b130f" providerId="ADAL" clId="{A483160C-E9D7-4D11-9C27-53440E489E79}" dt="2025-03-05T18:40:51.824" v="710" actId="14100"/>
          <ac:spMkLst>
            <pc:docMk/>
            <pc:sldMk cId="3666534060" sldId="577"/>
            <ac:spMk id="16" creationId="{EE665BAF-65A9-22C6-D379-09EA4885B000}"/>
          </ac:spMkLst>
        </pc:spChg>
        <pc:spChg chg="add mod">
          <ac:chgData name="Syed Ummar" userId="b9bf73d6-124a-4c17-abe8-5b9f553b130f" providerId="ADAL" clId="{A483160C-E9D7-4D11-9C27-53440E489E79}" dt="2025-03-05T18:36:08.521" v="560" actId="14100"/>
          <ac:spMkLst>
            <pc:docMk/>
            <pc:sldMk cId="3666534060" sldId="577"/>
            <ac:spMk id="22" creationId="{0D142131-9015-17E6-7C95-74A2A09DA996}"/>
          </ac:spMkLst>
        </pc:spChg>
        <pc:spChg chg="add mod">
          <ac:chgData name="Syed Ummar" userId="b9bf73d6-124a-4c17-abe8-5b9f553b130f" providerId="ADAL" clId="{A483160C-E9D7-4D11-9C27-53440E489E79}" dt="2025-03-05T18:36:14.401" v="562" actId="1076"/>
          <ac:spMkLst>
            <pc:docMk/>
            <pc:sldMk cId="3666534060" sldId="577"/>
            <ac:spMk id="23" creationId="{B309DF3D-61E1-099C-A9F1-9407BABAD719}"/>
          </ac:spMkLst>
        </pc:spChg>
        <pc:spChg chg="add mod">
          <ac:chgData name="Syed Ummar" userId="b9bf73d6-124a-4c17-abe8-5b9f553b130f" providerId="ADAL" clId="{A483160C-E9D7-4D11-9C27-53440E489E79}" dt="2025-03-05T18:37:49.275" v="566"/>
          <ac:spMkLst>
            <pc:docMk/>
            <pc:sldMk cId="3666534060" sldId="577"/>
            <ac:spMk id="25" creationId="{6E00065F-7E69-95E8-5E89-26C3486F3778}"/>
          </ac:spMkLst>
        </pc:spChg>
        <pc:picChg chg="add mod">
          <ac:chgData name="Syed Ummar" userId="b9bf73d6-124a-4c17-abe8-5b9f553b130f" providerId="ADAL" clId="{A483160C-E9D7-4D11-9C27-53440E489E79}" dt="2025-03-05T18:34:50.797" v="542" actId="14100"/>
          <ac:picMkLst>
            <pc:docMk/>
            <pc:sldMk cId="3666534060" sldId="577"/>
            <ac:picMk id="5" creationId="{22769F91-A714-AB73-0495-9B535CAB4CDD}"/>
          </ac:picMkLst>
        </pc:picChg>
        <pc:picChg chg="add mod">
          <ac:chgData name="Syed Ummar" userId="b9bf73d6-124a-4c17-abe8-5b9f553b130f" providerId="ADAL" clId="{A483160C-E9D7-4D11-9C27-53440E489E79}" dt="2025-03-05T18:36:51.643" v="563" actId="1076"/>
          <ac:picMkLst>
            <pc:docMk/>
            <pc:sldMk cId="3666534060" sldId="577"/>
            <ac:picMk id="21" creationId="{9EC3D8C3-1002-D510-06F4-ED1057B52491}"/>
          </ac:picMkLst>
        </pc:picChg>
      </pc:sldChg>
      <pc:sldChg chg="addSp delSp modSp add mod">
        <pc:chgData name="Syed Ummar" userId="b9bf73d6-124a-4c17-abe8-5b9f553b130f" providerId="ADAL" clId="{A483160C-E9D7-4D11-9C27-53440E489E79}" dt="2025-03-05T19:11:54.990" v="1120" actId="20577"/>
        <pc:sldMkLst>
          <pc:docMk/>
          <pc:sldMk cId="591528184" sldId="578"/>
        </pc:sldMkLst>
        <pc:spChg chg="mod">
          <ac:chgData name="Syed Ummar" userId="b9bf73d6-124a-4c17-abe8-5b9f553b130f" providerId="ADAL" clId="{A483160C-E9D7-4D11-9C27-53440E489E79}" dt="2025-03-05T19:11:54.990" v="1120" actId="20577"/>
          <ac:spMkLst>
            <pc:docMk/>
            <pc:sldMk cId="591528184" sldId="578"/>
            <ac:spMk id="7" creationId="{4919FD42-B52A-52A8-45C6-142335342E4B}"/>
          </ac:spMkLst>
        </pc:spChg>
        <pc:picChg chg="add mod">
          <ac:chgData name="Syed Ummar" userId="b9bf73d6-124a-4c17-abe8-5b9f553b130f" providerId="ADAL" clId="{A483160C-E9D7-4D11-9C27-53440E489E79}" dt="2025-03-05T19:03:09.885" v="1115" actId="1076"/>
          <ac:picMkLst>
            <pc:docMk/>
            <pc:sldMk cId="591528184" sldId="578"/>
            <ac:picMk id="5" creationId="{2CE142F5-4ADC-8798-0EC9-0197F40DF14A}"/>
          </ac:picMkLst>
        </pc:picChg>
      </pc:sldChg>
      <pc:sldChg chg="addSp delSp modSp add mod ord">
        <pc:chgData name="Syed Ummar" userId="b9bf73d6-124a-4c17-abe8-5b9f553b130f" providerId="ADAL" clId="{A483160C-E9D7-4D11-9C27-53440E489E79}" dt="2025-03-05T19:47:57.561" v="1176" actId="1076"/>
        <pc:sldMkLst>
          <pc:docMk/>
          <pc:sldMk cId="2446408562" sldId="579"/>
        </pc:sldMkLst>
        <pc:spChg chg="add mod">
          <ac:chgData name="Syed Ummar" userId="b9bf73d6-124a-4c17-abe8-5b9f553b130f" providerId="ADAL" clId="{A483160C-E9D7-4D11-9C27-53440E489E79}" dt="2025-03-05T19:47:57.561" v="1176" actId="1076"/>
          <ac:spMkLst>
            <pc:docMk/>
            <pc:sldMk cId="2446408562" sldId="579"/>
            <ac:spMk id="10" creationId="{BFE3D902-A0B6-EA01-2DC2-5539BAA3C826}"/>
          </ac:spMkLst>
        </pc:spChg>
        <pc:spChg chg="mod">
          <ac:chgData name="Syed Ummar" userId="b9bf73d6-124a-4c17-abe8-5b9f553b130f" providerId="ADAL" clId="{A483160C-E9D7-4D11-9C27-53440E489E79}" dt="2025-03-05T19:27:56.234" v="1167" actId="1076"/>
          <ac:spMkLst>
            <pc:docMk/>
            <pc:sldMk cId="2446408562" sldId="579"/>
            <ac:spMk id="11" creationId="{5D7E4B74-9269-82BD-FFDD-74CD9B3686DF}"/>
          </ac:spMkLst>
        </pc:spChg>
        <pc:picChg chg="add mod">
          <ac:chgData name="Syed Ummar" userId="b9bf73d6-124a-4c17-abe8-5b9f553b130f" providerId="ADAL" clId="{A483160C-E9D7-4D11-9C27-53440E489E79}" dt="2025-03-05T19:28:13.586" v="1168" actId="14100"/>
          <ac:picMkLst>
            <pc:docMk/>
            <pc:sldMk cId="2446408562" sldId="579"/>
            <ac:picMk id="5" creationId="{DCB04898-6D0F-CC46-4761-E8C568122653}"/>
          </ac:picMkLst>
        </pc:picChg>
        <pc:picChg chg="add mod">
          <ac:chgData name="Syed Ummar" userId="b9bf73d6-124a-4c17-abe8-5b9f553b130f" providerId="ADAL" clId="{A483160C-E9D7-4D11-9C27-53440E489E79}" dt="2025-03-05T19:28:26.079" v="1170" actId="14100"/>
          <ac:picMkLst>
            <pc:docMk/>
            <pc:sldMk cId="2446408562" sldId="579"/>
            <ac:picMk id="8" creationId="{8862795C-A606-53FD-8F6F-FC774F810E70}"/>
          </ac:picMkLst>
        </pc:picChg>
      </pc:sldChg>
      <pc:sldChg chg="add del">
        <pc:chgData name="Syed Ummar" userId="b9bf73d6-124a-4c17-abe8-5b9f553b130f" providerId="ADAL" clId="{A483160C-E9D7-4D11-9C27-53440E489E79}" dt="2025-03-05T19:17:22.196" v="1122" actId="2890"/>
        <pc:sldMkLst>
          <pc:docMk/>
          <pc:sldMk cId="4126708113" sldId="579"/>
        </pc:sldMkLst>
      </pc:sldChg>
      <pc:sldChg chg="addSp delSp modSp add mod">
        <pc:chgData name="Syed Ummar" userId="b9bf73d6-124a-4c17-abe8-5b9f553b130f" providerId="ADAL" clId="{A483160C-E9D7-4D11-9C27-53440E489E79}" dt="2025-03-07T17:21:41.281" v="6396" actId="114"/>
        <pc:sldMkLst>
          <pc:docMk/>
          <pc:sldMk cId="3427064960" sldId="580"/>
        </pc:sldMkLst>
        <pc:spChg chg="mod">
          <ac:chgData name="Syed Ummar" userId="b9bf73d6-124a-4c17-abe8-5b9f553b130f" providerId="ADAL" clId="{A483160C-E9D7-4D11-9C27-53440E489E79}" dt="2025-03-07T17:21:41.281" v="6396" actId="114"/>
          <ac:spMkLst>
            <pc:docMk/>
            <pc:sldMk cId="3427064960" sldId="580"/>
            <ac:spMk id="11" creationId="{D56C0682-71B9-AC50-157F-C11887B2E704}"/>
          </ac:spMkLst>
        </pc:spChg>
        <pc:picChg chg="add mod">
          <ac:chgData name="Syed Ummar" userId="b9bf73d6-124a-4c17-abe8-5b9f553b130f" providerId="ADAL" clId="{A483160C-E9D7-4D11-9C27-53440E489E79}" dt="2025-03-05T19:50:18.756" v="1184" actId="1076"/>
          <ac:picMkLst>
            <pc:docMk/>
            <pc:sldMk cId="3427064960" sldId="580"/>
            <ac:picMk id="3" creationId="{8F69338E-6B30-C0C0-CAC5-DB193356D58F}"/>
          </ac:picMkLst>
        </pc:picChg>
      </pc:sldChg>
      <pc:sldChg chg="new del">
        <pc:chgData name="Syed Ummar" userId="b9bf73d6-124a-4c17-abe8-5b9f553b130f" providerId="ADAL" clId="{A483160C-E9D7-4D11-9C27-53440E489E79}" dt="2025-03-05T20:05:51.690" v="1538" actId="680"/>
        <pc:sldMkLst>
          <pc:docMk/>
          <pc:sldMk cId="428539277" sldId="581"/>
        </pc:sldMkLst>
      </pc:sldChg>
      <pc:sldChg chg="delSp add mod">
        <pc:chgData name="Syed Ummar" userId="b9bf73d6-124a-4c17-abe8-5b9f553b130f" providerId="ADAL" clId="{A483160C-E9D7-4D11-9C27-53440E489E79}" dt="2025-03-06T13:10:05.624" v="1639" actId="478"/>
        <pc:sldMkLst>
          <pc:docMk/>
          <pc:sldMk cId="4127361185" sldId="581"/>
        </pc:sldMkLst>
      </pc:sldChg>
      <pc:sldChg chg="addSp delSp modSp add mod">
        <pc:chgData name="Syed Ummar" userId="b9bf73d6-124a-4c17-abe8-5b9f553b130f" providerId="ADAL" clId="{A483160C-E9D7-4D11-9C27-53440E489E79}" dt="2025-03-06T13:56:27.414" v="2297" actId="1036"/>
        <pc:sldMkLst>
          <pc:docMk/>
          <pc:sldMk cId="1490183724" sldId="582"/>
        </pc:sldMkLst>
        <pc:spChg chg="mod">
          <ac:chgData name="Syed Ummar" userId="b9bf73d6-124a-4c17-abe8-5b9f553b130f" providerId="ADAL" clId="{A483160C-E9D7-4D11-9C27-53440E489E79}" dt="2025-03-06T13:33:08.775" v="1890" actId="20577"/>
          <ac:spMkLst>
            <pc:docMk/>
            <pc:sldMk cId="1490183724" sldId="582"/>
            <ac:spMk id="11" creationId="{2F87E8C8-111D-9261-EEB9-9EF910D8FEB7}"/>
          </ac:spMkLst>
        </pc:spChg>
        <pc:spChg chg="add mod">
          <ac:chgData name="Syed Ummar" userId="b9bf73d6-124a-4c17-abe8-5b9f553b130f" providerId="ADAL" clId="{A483160C-E9D7-4D11-9C27-53440E489E79}" dt="2025-03-06T13:56:12.822" v="2274" actId="20577"/>
          <ac:spMkLst>
            <pc:docMk/>
            <pc:sldMk cId="1490183724" sldId="582"/>
            <ac:spMk id="12" creationId="{724D9E17-03B8-A66E-EA3D-F0B5A1486692}"/>
          </ac:spMkLst>
        </pc:spChg>
        <pc:spChg chg="add mod">
          <ac:chgData name="Syed Ummar" userId="b9bf73d6-124a-4c17-abe8-5b9f553b130f" providerId="ADAL" clId="{A483160C-E9D7-4D11-9C27-53440E489E79}" dt="2025-03-06T13:56:27.414" v="2297" actId="1036"/>
          <ac:spMkLst>
            <pc:docMk/>
            <pc:sldMk cId="1490183724" sldId="582"/>
            <ac:spMk id="13" creationId="{9AEBE0EF-2C50-2B97-98C1-1FD286906682}"/>
          </ac:spMkLst>
        </pc:spChg>
        <pc:spChg chg="add">
          <ac:chgData name="Syed Ummar" userId="b9bf73d6-124a-4c17-abe8-5b9f553b130f" providerId="ADAL" clId="{A483160C-E9D7-4D11-9C27-53440E489E79}" dt="2025-03-06T13:34:39.214" v="1921" actId="11529"/>
          <ac:spMkLst>
            <pc:docMk/>
            <pc:sldMk cId="1490183724" sldId="582"/>
            <ac:spMk id="15" creationId="{4FE205ED-FACD-2599-4175-1175AF481682}"/>
          </ac:spMkLst>
        </pc:spChg>
        <pc:picChg chg="add mod">
          <ac:chgData name="Syed Ummar" userId="b9bf73d6-124a-4c17-abe8-5b9f553b130f" providerId="ADAL" clId="{A483160C-E9D7-4D11-9C27-53440E489E79}" dt="2025-03-06T13:32:58.400" v="1878" actId="1076"/>
          <ac:picMkLst>
            <pc:docMk/>
            <pc:sldMk cId="1490183724" sldId="582"/>
            <ac:picMk id="3" creationId="{9B7CFCD6-FED3-1175-008C-51B98AA2619A}"/>
          </ac:picMkLst>
        </pc:picChg>
        <pc:picChg chg="add mod">
          <ac:chgData name="Syed Ummar" userId="b9bf73d6-124a-4c17-abe8-5b9f553b130f" providerId="ADAL" clId="{A483160C-E9D7-4D11-9C27-53440E489E79}" dt="2025-03-06T13:32:53.456" v="1876" actId="14100"/>
          <ac:picMkLst>
            <pc:docMk/>
            <pc:sldMk cId="1490183724" sldId="582"/>
            <ac:picMk id="10" creationId="{352C6915-0F77-606A-17F4-B72DC0C9896C}"/>
          </ac:picMkLst>
        </pc:picChg>
      </pc:sldChg>
      <pc:sldChg chg="addSp delSp modSp add mod ord">
        <pc:chgData name="Syed Ummar" userId="b9bf73d6-124a-4c17-abe8-5b9f553b130f" providerId="ADAL" clId="{A483160C-E9D7-4D11-9C27-53440E489E79}" dt="2025-03-06T14:03:38.971" v="2346" actId="1076"/>
        <pc:sldMkLst>
          <pc:docMk/>
          <pc:sldMk cId="2125569065" sldId="583"/>
        </pc:sldMkLst>
        <pc:spChg chg="mod">
          <ac:chgData name="Syed Ummar" userId="b9bf73d6-124a-4c17-abe8-5b9f553b130f" providerId="ADAL" clId="{A483160C-E9D7-4D11-9C27-53440E489E79}" dt="2025-03-06T14:01:28.144" v="2337" actId="1076"/>
          <ac:spMkLst>
            <pc:docMk/>
            <pc:sldMk cId="2125569065" sldId="583"/>
            <ac:spMk id="3" creationId="{3E1EC705-8B2F-DA86-E2F3-241A5C3FFB53}"/>
          </ac:spMkLst>
        </pc:spChg>
        <pc:picChg chg="add mod">
          <ac:chgData name="Syed Ummar" userId="b9bf73d6-124a-4c17-abe8-5b9f553b130f" providerId="ADAL" clId="{A483160C-E9D7-4D11-9C27-53440E489E79}" dt="2025-03-06T14:01:40.600" v="2341" actId="1076"/>
          <ac:picMkLst>
            <pc:docMk/>
            <pc:sldMk cId="2125569065" sldId="583"/>
            <ac:picMk id="1028" creationId="{90BD6208-864A-30B8-31E4-B7B0F0B569C6}"/>
          </ac:picMkLst>
        </pc:picChg>
        <pc:picChg chg="add mod">
          <ac:chgData name="Syed Ummar" userId="b9bf73d6-124a-4c17-abe8-5b9f553b130f" providerId="ADAL" clId="{A483160C-E9D7-4D11-9C27-53440E489E79}" dt="2025-03-06T14:03:38.971" v="2346" actId="1076"/>
          <ac:picMkLst>
            <pc:docMk/>
            <pc:sldMk cId="2125569065" sldId="583"/>
            <ac:picMk id="1032" creationId="{84C4C102-DF08-C661-8B60-3B4851F67816}"/>
          </ac:picMkLst>
        </pc:picChg>
      </pc:sldChg>
      <pc:sldChg chg="addSp delSp modSp add mod ord">
        <pc:chgData name="Syed Ummar" userId="b9bf73d6-124a-4c17-abe8-5b9f553b130f" providerId="ADAL" clId="{A483160C-E9D7-4D11-9C27-53440E489E79}" dt="2025-03-06T14:55:02.318" v="3172" actId="114"/>
        <pc:sldMkLst>
          <pc:docMk/>
          <pc:sldMk cId="60700242" sldId="584"/>
        </pc:sldMkLst>
        <pc:spChg chg="mod">
          <ac:chgData name="Syed Ummar" userId="b9bf73d6-124a-4c17-abe8-5b9f553b130f" providerId="ADAL" clId="{A483160C-E9D7-4D11-9C27-53440E489E79}" dt="2025-03-06T14:09:57.820" v="2407" actId="20577"/>
          <ac:spMkLst>
            <pc:docMk/>
            <pc:sldMk cId="60700242" sldId="584"/>
            <ac:spMk id="11" creationId="{4276572C-2B5F-8CA1-3A06-CEF6320D4EAB}"/>
          </ac:spMkLst>
        </pc:spChg>
        <pc:spChg chg="add mod">
          <ac:chgData name="Syed Ummar" userId="b9bf73d6-124a-4c17-abe8-5b9f553b130f" providerId="ADAL" clId="{A483160C-E9D7-4D11-9C27-53440E489E79}" dt="2025-03-06T14:55:02.318" v="3172" actId="114"/>
          <ac:spMkLst>
            <pc:docMk/>
            <pc:sldMk cId="60700242" sldId="584"/>
            <ac:spMk id="14" creationId="{1584EAB1-2EDE-ED88-21A7-199A29020A09}"/>
          </ac:spMkLst>
        </pc:spChg>
        <pc:picChg chg="add mod">
          <ac:chgData name="Syed Ummar" userId="b9bf73d6-124a-4c17-abe8-5b9f553b130f" providerId="ADAL" clId="{A483160C-E9D7-4D11-9C27-53440E489E79}" dt="2025-03-06T14:06:38.840" v="2353" actId="1076"/>
          <ac:picMkLst>
            <pc:docMk/>
            <pc:sldMk cId="60700242" sldId="584"/>
            <ac:picMk id="5" creationId="{42D07BA3-E622-4C5D-7AC0-779B73F98A41}"/>
          </ac:picMkLst>
        </pc:picChg>
        <pc:picChg chg="add mod">
          <ac:chgData name="Syed Ummar" userId="b9bf73d6-124a-4c17-abe8-5b9f553b130f" providerId="ADAL" clId="{A483160C-E9D7-4D11-9C27-53440E489E79}" dt="2025-03-06T14:22:07.897" v="2620" actId="14100"/>
          <ac:picMkLst>
            <pc:docMk/>
            <pc:sldMk cId="60700242" sldId="584"/>
            <ac:picMk id="16" creationId="{A966C419-88E8-BC9E-590E-21231CD56531}"/>
          </ac:picMkLst>
        </pc:picChg>
      </pc:sldChg>
      <pc:sldChg chg="addSp delSp modSp add mod">
        <pc:chgData name="Syed Ummar" userId="b9bf73d6-124a-4c17-abe8-5b9f553b130f" providerId="ADAL" clId="{A483160C-E9D7-4D11-9C27-53440E489E79}" dt="2025-03-06T14:54:55.710" v="3170" actId="114"/>
        <pc:sldMkLst>
          <pc:docMk/>
          <pc:sldMk cId="2342067905" sldId="585"/>
        </pc:sldMkLst>
        <pc:spChg chg="mod">
          <ac:chgData name="Syed Ummar" userId="b9bf73d6-124a-4c17-abe8-5b9f553b130f" providerId="ADAL" clId="{A483160C-E9D7-4D11-9C27-53440E489E79}" dt="2025-03-06T14:54:55.710" v="3170" actId="114"/>
          <ac:spMkLst>
            <pc:docMk/>
            <pc:sldMk cId="2342067905" sldId="585"/>
            <ac:spMk id="11" creationId="{7F9625E1-311B-4F16-5945-BD5735BEE1CA}"/>
          </ac:spMkLst>
        </pc:spChg>
        <pc:picChg chg="add mod">
          <ac:chgData name="Syed Ummar" userId="b9bf73d6-124a-4c17-abe8-5b9f553b130f" providerId="ADAL" clId="{A483160C-E9D7-4D11-9C27-53440E489E79}" dt="2025-03-06T14:23:27.880" v="2636" actId="1076"/>
          <ac:picMkLst>
            <pc:docMk/>
            <pc:sldMk cId="2342067905" sldId="585"/>
            <ac:picMk id="3" creationId="{76AEE080-7B12-6AEB-40CC-2F00332FA10C}"/>
          </ac:picMkLst>
        </pc:picChg>
      </pc:sldChg>
      <pc:sldChg chg="addSp delSp modSp add mod">
        <pc:chgData name="Syed Ummar" userId="b9bf73d6-124a-4c17-abe8-5b9f553b130f" providerId="ADAL" clId="{A483160C-E9D7-4D11-9C27-53440E489E79}" dt="2025-03-06T14:54:48.293" v="3168" actId="114"/>
        <pc:sldMkLst>
          <pc:docMk/>
          <pc:sldMk cId="2610156345" sldId="586"/>
        </pc:sldMkLst>
        <pc:spChg chg="mod">
          <ac:chgData name="Syed Ummar" userId="b9bf73d6-124a-4c17-abe8-5b9f553b130f" providerId="ADAL" clId="{A483160C-E9D7-4D11-9C27-53440E489E79}" dt="2025-03-06T14:54:48.293" v="3168" actId="114"/>
          <ac:spMkLst>
            <pc:docMk/>
            <pc:sldMk cId="2610156345" sldId="586"/>
            <ac:spMk id="11" creationId="{B2530539-15C3-242D-6DC0-CB7E6EFCA344}"/>
          </ac:spMkLst>
        </pc:spChg>
        <pc:picChg chg="add mod">
          <ac:chgData name="Syed Ummar" userId="b9bf73d6-124a-4c17-abe8-5b9f553b130f" providerId="ADAL" clId="{A483160C-E9D7-4D11-9C27-53440E489E79}" dt="2025-03-06T14:50:45.382" v="3069" actId="1076"/>
          <ac:picMkLst>
            <pc:docMk/>
            <pc:sldMk cId="2610156345" sldId="586"/>
            <ac:picMk id="5" creationId="{0B4C0436-0BD1-CC1E-B5DD-61C378CCBB05}"/>
          </ac:picMkLst>
        </pc:picChg>
      </pc:sldChg>
      <pc:sldChg chg="addSp delSp modSp add mod">
        <pc:chgData name="Syed Ummar" userId="b9bf73d6-124a-4c17-abe8-5b9f553b130f" providerId="ADAL" clId="{A483160C-E9D7-4D11-9C27-53440E489E79}" dt="2025-03-06T14:54:39.653" v="3166" actId="114"/>
        <pc:sldMkLst>
          <pc:docMk/>
          <pc:sldMk cId="456141951" sldId="587"/>
        </pc:sldMkLst>
        <pc:spChg chg="mod">
          <ac:chgData name="Syed Ummar" userId="b9bf73d6-124a-4c17-abe8-5b9f553b130f" providerId="ADAL" clId="{A483160C-E9D7-4D11-9C27-53440E489E79}" dt="2025-03-06T14:54:39.653" v="3166" actId="114"/>
          <ac:spMkLst>
            <pc:docMk/>
            <pc:sldMk cId="456141951" sldId="587"/>
            <ac:spMk id="11" creationId="{D7997419-D3ED-B3DE-F0AA-844CE2020C89}"/>
          </ac:spMkLst>
        </pc:spChg>
        <pc:picChg chg="add mod">
          <ac:chgData name="Syed Ummar" userId="b9bf73d6-124a-4c17-abe8-5b9f553b130f" providerId="ADAL" clId="{A483160C-E9D7-4D11-9C27-53440E489E79}" dt="2025-03-06T14:53:57.234" v="3152" actId="14100"/>
          <ac:picMkLst>
            <pc:docMk/>
            <pc:sldMk cId="456141951" sldId="587"/>
            <ac:picMk id="3" creationId="{683EA914-4F48-69BF-5805-6C45BFF82C8B}"/>
          </ac:picMkLst>
        </pc:picChg>
      </pc:sldChg>
      <pc:sldChg chg="addSp delSp modSp add mod">
        <pc:chgData name="Syed Ummar" userId="b9bf73d6-124a-4c17-abe8-5b9f553b130f" providerId="ADAL" clId="{A483160C-E9D7-4D11-9C27-53440E489E79}" dt="2025-03-06T15:06:10.339" v="3482" actId="1076"/>
        <pc:sldMkLst>
          <pc:docMk/>
          <pc:sldMk cId="3365030867" sldId="588"/>
        </pc:sldMkLst>
        <pc:spChg chg="mod">
          <ac:chgData name="Syed Ummar" userId="b9bf73d6-124a-4c17-abe8-5b9f553b130f" providerId="ADAL" clId="{A483160C-E9D7-4D11-9C27-53440E489E79}" dt="2025-03-06T15:06:10.339" v="3482" actId="1076"/>
          <ac:spMkLst>
            <pc:docMk/>
            <pc:sldMk cId="3365030867" sldId="588"/>
            <ac:spMk id="11" creationId="{A84A668B-1E60-CF61-6603-C4B76AC11C06}"/>
          </ac:spMkLst>
        </pc:spChg>
        <pc:picChg chg="add mod">
          <ac:chgData name="Syed Ummar" userId="b9bf73d6-124a-4c17-abe8-5b9f553b130f" providerId="ADAL" clId="{A483160C-E9D7-4D11-9C27-53440E489E79}" dt="2025-03-06T14:59:50.511" v="3345" actId="1076"/>
          <ac:picMkLst>
            <pc:docMk/>
            <pc:sldMk cId="3365030867" sldId="588"/>
            <ac:picMk id="13" creationId="{1FDC12B8-28F2-BC60-756D-A67545F913E1}"/>
          </ac:picMkLst>
        </pc:picChg>
      </pc:sldChg>
      <pc:sldChg chg="addSp delSp modSp add mod">
        <pc:chgData name="Syed Ummar" userId="b9bf73d6-124a-4c17-abe8-5b9f553b130f" providerId="ADAL" clId="{A483160C-E9D7-4D11-9C27-53440E489E79}" dt="2025-03-06T15:23:17.462" v="3810" actId="1076"/>
        <pc:sldMkLst>
          <pc:docMk/>
          <pc:sldMk cId="2152150029" sldId="589"/>
        </pc:sldMkLst>
        <pc:spChg chg="add mod">
          <ac:chgData name="Syed Ummar" userId="b9bf73d6-124a-4c17-abe8-5b9f553b130f" providerId="ADAL" clId="{A483160C-E9D7-4D11-9C27-53440E489E79}" dt="2025-03-06T15:20:04.009" v="3706" actId="114"/>
          <ac:spMkLst>
            <pc:docMk/>
            <pc:sldMk cId="2152150029" sldId="589"/>
            <ac:spMk id="14" creationId="{06F45F7F-F5B1-8A06-2EA9-BCE137D0BB10}"/>
          </ac:spMkLst>
        </pc:spChg>
        <pc:spChg chg="add mod">
          <ac:chgData name="Syed Ummar" userId="b9bf73d6-124a-4c17-abe8-5b9f553b130f" providerId="ADAL" clId="{A483160C-E9D7-4D11-9C27-53440E489E79}" dt="2025-03-06T15:22:09.253" v="3804" actId="1076"/>
          <ac:spMkLst>
            <pc:docMk/>
            <pc:sldMk cId="2152150029" sldId="589"/>
            <ac:spMk id="27" creationId="{850819D8-DB81-A9C7-903E-9D8AD2946B64}"/>
          </ac:spMkLst>
        </pc:spChg>
        <pc:spChg chg="add mod">
          <ac:chgData name="Syed Ummar" userId="b9bf73d6-124a-4c17-abe8-5b9f553b130f" providerId="ADAL" clId="{A483160C-E9D7-4D11-9C27-53440E489E79}" dt="2025-03-06T15:23:17.462" v="3810" actId="1076"/>
          <ac:spMkLst>
            <pc:docMk/>
            <pc:sldMk cId="2152150029" sldId="589"/>
            <ac:spMk id="28" creationId="{744FF365-5896-1581-1F86-FD7011E49B1B}"/>
          </ac:spMkLst>
        </pc:spChg>
        <pc:picChg chg="add mod">
          <ac:chgData name="Syed Ummar" userId="b9bf73d6-124a-4c17-abe8-5b9f553b130f" providerId="ADAL" clId="{A483160C-E9D7-4D11-9C27-53440E489E79}" dt="2025-03-06T15:18:06.808" v="3665" actId="1076"/>
          <ac:picMkLst>
            <pc:docMk/>
            <pc:sldMk cId="2152150029" sldId="589"/>
            <ac:picMk id="3" creationId="{9B5C7568-C61E-68CD-6B33-96ED33352FCD}"/>
          </ac:picMkLst>
        </pc:picChg>
        <pc:picChg chg="add mod">
          <ac:chgData name="Syed Ummar" userId="b9bf73d6-124a-4c17-abe8-5b9f553b130f" providerId="ADAL" clId="{A483160C-E9D7-4D11-9C27-53440E489E79}" dt="2025-03-06T15:18:12.748" v="3676" actId="1035"/>
          <ac:picMkLst>
            <pc:docMk/>
            <pc:sldMk cId="2152150029" sldId="589"/>
            <ac:picMk id="7" creationId="{1386DBAF-5F18-AD06-DC59-7121836F7AAE}"/>
          </ac:picMkLst>
        </pc:picChg>
        <pc:picChg chg="add mod">
          <ac:chgData name="Syed Ummar" userId="b9bf73d6-124a-4c17-abe8-5b9f553b130f" providerId="ADAL" clId="{A483160C-E9D7-4D11-9C27-53440E489E79}" dt="2025-03-06T15:18:48.587" v="3683" actId="14100"/>
          <ac:picMkLst>
            <pc:docMk/>
            <pc:sldMk cId="2152150029" sldId="589"/>
            <ac:picMk id="17" creationId="{DB908232-1479-0944-B1AD-CD03FE3D5E7C}"/>
          </ac:picMkLst>
        </pc:picChg>
        <pc:cxnChg chg="add mod">
          <ac:chgData name="Syed Ummar" userId="b9bf73d6-124a-4c17-abe8-5b9f553b130f" providerId="ADAL" clId="{A483160C-E9D7-4D11-9C27-53440E489E79}" dt="2025-03-06T15:18:21.057" v="3678" actId="14100"/>
          <ac:cxnSpMkLst>
            <pc:docMk/>
            <pc:sldMk cId="2152150029" sldId="589"/>
            <ac:cxnSpMk id="12" creationId="{56E7A7EF-F5FD-A293-D630-CAD42E7A68E6}"/>
          </ac:cxnSpMkLst>
        </pc:cxnChg>
      </pc:sldChg>
      <pc:sldChg chg="addSp delSp modSp add mod">
        <pc:chgData name="Syed Ummar" userId="b9bf73d6-124a-4c17-abe8-5b9f553b130f" providerId="ADAL" clId="{A483160C-E9D7-4D11-9C27-53440E489E79}" dt="2025-03-06T16:04:34.113" v="4218" actId="1076"/>
        <pc:sldMkLst>
          <pc:docMk/>
          <pc:sldMk cId="2270901150" sldId="590"/>
        </pc:sldMkLst>
        <pc:spChg chg="mod">
          <ac:chgData name="Syed Ummar" userId="b9bf73d6-124a-4c17-abe8-5b9f553b130f" providerId="ADAL" clId="{A483160C-E9D7-4D11-9C27-53440E489E79}" dt="2025-03-06T15:52:36.282" v="4196" actId="1076"/>
          <ac:spMkLst>
            <pc:docMk/>
            <pc:sldMk cId="2270901150" sldId="590"/>
            <ac:spMk id="14" creationId="{FB99BF4F-0F37-EAC4-5516-DD7DB6B3ADB7}"/>
          </ac:spMkLst>
        </pc:spChg>
        <pc:spChg chg="add mod">
          <ac:chgData name="Syed Ummar" userId="b9bf73d6-124a-4c17-abe8-5b9f553b130f" providerId="ADAL" clId="{A483160C-E9D7-4D11-9C27-53440E489E79}" dt="2025-03-06T15:52:32.433" v="4195" actId="1076"/>
          <ac:spMkLst>
            <pc:docMk/>
            <pc:sldMk cId="2270901150" sldId="590"/>
            <ac:spMk id="19" creationId="{F3368084-3868-4760-5EAA-463ED49800C0}"/>
          </ac:spMkLst>
        </pc:spChg>
        <pc:spChg chg="add mod">
          <ac:chgData name="Syed Ummar" userId="b9bf73d6-124a-4c17-abe8-5b9f553b130f" providerId="ADAL" clId="{A483160C-E9D7-4D11-9C27-53440E489E79}" dt="2025-03-06T15:53:06.715" v="4205" actId="1076"/>
          <ac:spMkLst>
            <pc:docMk/>
            <pc:sldMk cId="2270901150" sldId="590"/>
            <ac:spMk id="20" creationId="{063B3F8C-3A12-6A71-7992-31C13D54B08F}"/>
          </ac:spMkLst>
        </pc:spChg>
        <pc:spChg chg="add mod">
          <ac:chgData name="Syed Ummar" userId="b9bf73d6-124a-4c17-abe8-5b9f553b130f" providerId="ADAL" clId="{A483160C-E9D7-4D11-9C27-53440E489E79}" dt="2025-03-06T15:53:09.171" v="4206" actId="1076"/>
          <ac:spMkLst>
            <pc:docMk/>
            <pc:sldMk cId="2270901150" sldId="590"/>
            <ac:spMk id="21" creationId="{25BE4FAC-037C-6772-5456-93C378E9633A}"/>
          </ac:spMkLst>
        </pc:spChg>
        <pc:spChg chg="add mod">
          <ac:chgData name="Syed Ummar" userId="b9bf73d6-124a-4c17-abe8-5b9f553b130f" providerId="ADAL" clId="{A483160C-E9D7-4D11-9C27-53440E489E79}" dt="2025-03-06T15:53:11.820" v="4207" actId="1076"/>
          <ac:spMkLst>
            <pc:docMk/>
            <pc:sldMk cId="2270901150" sldId="590"/>
            <ac:spMk id="22" creationId="{83B0E763-30BD-37AD-9841-E94FE76E383A}"/>
          </ac:spMkLst>
        </pc:spChg>
        <pc:spChg chg="mod">
          <ac:chgData name="Syed Ummar" userId="b9bf73d6-124a-4c17-abe8-5b9f553b130f" providerId="ADAL" clId="{A483160C-E9D7-4D11-9C27-53440E489E79}" dt="2025-03-06T15:52:25.999" v="4194" actId="114"/>
          <ac:spMkLst>
            <pc:docMk/>
            <pc:sldMk cId="2270901150" sldId="590"/>
            <ac:spMk id="27" creationId="{7C225F6F-C98E-4D7B-95B3-D221773ECDCB}"/>
          </ac:spMkLst>
        </pc:spChg>
        <pc:picChg chg="add mod">
          <ac:chgData name="Syed Ummar" userId="b9bf73d6-124a-4c17-abe8-5b9f553b130f" providerId="ADAL" clId="{A483160C-E9D7-4D11-9C27-53440E489E79}" dt="2025-03-06T15:39:33.827" v="3904" actId="14100"/>
          <ac:picMkLst>
            <pc:docMk/>
            <pc:sldMk cId="2270901150" sldId="590"/>
            <ac:picMk id="11" creationId="{5D67EA52-11B5-9F13-E305-2F970C0792CF}"/>
          </ac:picMkLst>
        </pc:picChg>
        <pc:picChg chg="add mod">
          <ac:chgData name="Syed Ummar" userId="b9bf73d6-124a-4c17-abe8-5b9f553b130f" providerId="ADAL" clId="{A483160C-E9D7-4D11-9C27-53440E489E79}" dt="2025-03-06T15:39:46.908" v="3921" actId="1035"/>
          <ac:picMkLst>
            <pc:docMk/>
            <pc:sldMk cId="2270901150" sldId="590"/>
            <ac:picMk id="15" creationId="{27F88D52-2AD4-5E5C-F2EA-5D978882566C}"/>
          </ac:picMkLst>
        </pc:picChg>
        <pc:picChg chg="add mod">
          <ac:chgData name="Syed Ummar" userId="b9bf73d6-124a-4c17-abe8-5b9f553b130f" providerId="ADAL" clId="{A483160C-E9D7-4D11-9C27-53440E489E79}" dt="2025-03-06T16:04:34.113" v="4218" actId="1076"/>
          <ac:picMkLst>
            <pc:docMk/>
            <pc:sldMk cId="2270901150" sldId="590"/>
            <ac:picMk id="18" creationId="{6C1CD43C-4788-B06A-CFC7-2876DB819D6A}"/>
          </ac:picMkLst>
        </pc:picChg>
      </pc:sldChg>
      <pc:sldChg chg="addSp delSp modSp add mod ord">
        <pc:chgData name="Syed Ummar" userId="b9bf73d6-124a-4c17-abe8-5b9f553b130f" providerId="ADAL" clId="{A483160C-E9D7-4D11-9C27-53440E489E79}" dt="2025-03-06T18:03:57.444" v="4575" actId="114"/>
        <pc:sldMkLst>
          <pc:docMk/>
          <pc:sldMk cId="1161233921" sldId="591"/>
        </pc:sldMkLst>
        <pc:spChg chg="mod">
          <ac:chgData name="Syed Ummar" userId="b9bf73d6-124a-4c17-abe8-5b9f553b130f" providerId="ADAL" clId="{A483160C-E9D7-4D11-9C27-53440E489E79}" dt="2025-03-06T18:03:57.444" v="4575" actId="114"/>
          <ac:spMkLst>
            <pc:docMk/>
            <pc:sldMk cId="1161233921" sldId="591"/>
            <ac:spMk id="14" creationId="{B2DA031A-CEF2-2D42-5A1F-8C28BE6429F2}"/>
          </ac:spMkLst>
        </pc:spChg>
        <pc:picChg chg="add mod">
          <ac:chgData name="Syed Ummar" userId="b9bf73d6-124a-4c17-abe8-5b9f553b130f" providerId="ADAL" clId="{A483160C-E9D7-4D11-9C27-53440E489E79}" dt="2025-03-06T16:05:27.788" v="4221" actId="1076"/>
          <ac:picMkLst>
            <pc:docMk/>
            <pc:sldMk cId="1161233921" sldId="591"/>
            <ac:picMk id="5" creationId="{C2478370-DB65-A68E-D7B4-E61C07104929}"/>
          </ac:picMkLst>
        </pc:picChg>
      </pc:sldChg>
      <pc:sldChg chg="addSp delSp modSp add mod ord">
        <pc:chgData name="Syed Ummar" userId="b9bf73d6-124a-4c17-abe8-5b9f553b130f" providerId="ADAL" clId="{A483160C-E9D7-4D11-9C27-53440E489E79}" dt="2025-03-06T17:52:19.746" v="4560" actId="14100"/>
        <pc:sldMkLst>
          <pc:docMk/>
          <pc:sldMk cId="772941196" sldId="592"/>
        </pc:sldMkLst>
        <pc:spChg chg="mod">
          <ac:chgData name="Syed Ummar" userId="b9bf73d6-124a-4c17-abe8-5b9f553b130f" providerId="ADAL" clId="{A483160C-E9D7-4D11-9C27-53440E489E79}" dt="2025-03-06T17:52:14.540" v="4559" actId="1037"/>
          <ac:spMkLst>
            <pc:docMk/>
            <pc:sldMk cId="772941196" sldId="592"/>
            <ac:spMk id="3" creationId="{D038ED1E-FFC2-70BD-BA70-3E23BC562AE8}"/>
          </ac:spMkLst>
        </pc:spChg>
        <pc:picChg chg="add mod">
          <ac:chgData name="Syed Ummar" userId="b9bf73d6-124a-4c17-abe8-5b9f553b130f" providerId="ADAL" clId="{A483160C-E9D7-4D11-9C27-53440E489E79}" dt="2025-03-06T17:16:20.713" v="4526" actId="1076"/>
          <ac:picMkLst>
            <pc:docMk/>
            <pc:sldMk cId="772941196" sldId="592"/>
            <ac:picMk id="2050" creationId="{647B857D-0C33-FF5E-6B26-2622C33B5599}"/>
          </ac:picMkLst>
        </pc:picChg>
        <pc:picChg chg="add mod">
          <ac:chgData name="Syed Ummar" userId="b9bf73d6-124a-4c17-abe8-5b9f553b130f" providerId="ADAL" clId="{A483160C-E9D7-4D11-9C27-53440E489E79}" dt="2025-03-06T17:52:19.746" v="4560" actId="14100"/>
          <ac:picMkLst>
            <pc:docMk/>
            <pc:sldMk cId="772941196" sldId="592"/>
            <ac:picMk id="2062" creationId="{F5C39660-1BD5-3509-D08A-2C901D3133C6}"/>
          </ac:picMkLst>
        </pc:picChg>
      </pc:sldChg>
      <pc:sldChg chg="addSp delSp modSp add mod ord">
        <pc:chgData name="Syed Ummar" userId="b9bf73d6-124a-4c17-abe8-5b9f553b130f" providerId="ADAL" clId="{A483160C-E9D7-4D11-9C27-53440E489E79}" dt="2025-03-06T18:15:39.036" v="4825" actId="1076"/>
        <pc:sldMkLst>
          <pc:docMk/>
          <pc:sldMk cId="2188131457" sldId="593"/>
        </pc:sldMkLst>
        <pc:spChg chg="mod">
          <ac:chgData name="Syed Ummar" userId="b9bf73d6-124a-4c17-abe8-5b9f553b130f" providerId="ADAL" clId="{A483160C-E9D7-4D11-9C27-53440E489E79}" dt="2025-03-06T18:11:51.101" v="4824" actId="20577"/>
          <ac:spMkLst>
            <pc:docMk/>
            <pc:sldMk cId="2188131457" sldId="593"/>
            <ac:spMk id="14" creationId="{C1B227B2-F678-E12E-5231-9FBBDC95987E}"/>
          </ac:spMkLst>
        </pc:spChg>
        <pc:picChg chg="add mod">
          <ac:chgData name="Syed Ummar" userId="b9bf73d6-124a-4c17-abe8-5b9f553b130f" providerId="ADAL" clId="{A483160C-E9D7-4D11-9C27-53440E489E79}" dt="2025-03-06T18:15:39.036" v="4825" actId="1076"/>
          <ac:picMkLst>
            <pc:docMk/>
            <pc:sldMk cId="2188131457" sldId="593"/>
            <ac:picMk id="12" creationId="{690D0FFD-BE5D-56D5-7DA4-F3D7372DB096}"/>
          </ac:picMkLst>
        </pc:picChg>
      </pc:sldChg>
      <pc:sldChg chg="addSp delSp modSp add mod">
        <pc:chgData name="Syed Ummar" userId="b9bf73d6-124a-4c17-abe8-5b9f553b130f" providerId="ADAL" clId="{A483160C-E9D7-4D11-9C27-53440E489E79}" dt="2025-03-06T18:48:09.011" v="4979" actId="313"/>
        <pc:sldMkLst>
          <pc:docMk/>
          <pc:sldMk cId="1792881733" sldId="594"/>
        </pc:sldMkLst>
        <pc:spChg chg="mod">
          <ac:chgData name="Syed Ummar" userId="b9bf73d6-124a-4c17-abe8-5b9f553b130f" providerId="ADAL" clId="{A483160C-E9D7-4D11-9C27-53440E489E79}" dt="2025-03-06T18:48:09.011" v="4979" actId="313"/>
          <ac:spMkLst>
            <pc:docMk/>
            <pc:sldMk cId="1792881733" sldId="594"/>
            <ac:spMk id="14" creationId="{AC0CE399-3505-9412-789E-7CDCAFEB214B}"/>
          </ac:spMkLst>
        </pc:spChg>
        <pc:picChg chg="add mod">
          <ac:chgData name="Syed Ummar" userId="b9bf73d6-124a-4c17-abe8-5b9f553b130f" providerId="ADAL" clId="{A483160C-E9D7-4D11-9C27-53440E489E79}" dt="2025-03-06T18:46:09.255" v="4830" actId="1076"/>
          <ac:picMkLst>
            <pc:docMk/>
            <pc:sldMk cId="1792881733" sldId="594"/>
            <ac:picMk id="3" creationId="{7CF62BB8-6C4D-235D-7D6E-ACD2EA6A0F29}"/>
          </ac:picMkLst>
        </pc:picChg>
      </pc:sldChg>
      <pc:sldChg chg="addSp delSp modSp add mod">
        <pc:chgData name="Syed Ummar" userId="b9bf73d6-124a-4c17-abe8-5b9f553b130f" providerId="ADAL" clId="{A483160C-E9D7-4D11-9C27-53440E489E79}" dt="2025-03-06T18:56:08.334" v="5207" actId="114"/>
        <pc:sldMkLst>
          <pc:docMk/>
          <pc:sldMk cId="2805198507" sldId="595"/>
        </pc:sldMkLst>
        <pc:spChg chg="mod">
          <ac:chgData name="Syed Ummar" userId="b9bf73d6-124a-4c17-abe8-5b9f553b130f" providerId="ADAL" clId="{A483160C-E9D7-4D11-9C27-53440E489E79}" dt="2025-03-06T18:56:08.334" v="5207" actId="114"/>
          <ac:spMkLst>
            <pc:docMk/>
            <pc:sldMk cId="2805198507" sldId="595"/>
            <ac:spMk id="14" creationId="{FE9B354C-CDC5-1C1F-6EF2-680F1231C5DC}"/>
          </ac:spMkLst>
        </pc:spChg>
        <pc:picChg chg="add mod">
          <ac:chgData name="Syed Ummar" userId="b9bf73d6-124a-4c17-abe8-5b9f553b130f" providerId="ADAL" clId="{A483160C-E9D7-4D11-9C27-53440E489E79}" dt="2025-03-06T18:51:19.932" v="5136" actId="14100"/>
          <ac:picMkLst>
            <pc:docMk/>
            <pc:sldMk cId="2805198507" sldId="595"/>
            <ac:picMk id="10" creationId="{1B018C2B-0358-1473-E96F-94597FFD33B1}"/>
          </ac:picMkLst>
        </pc:picChg>
      </pc:sldChg>
      <pc:sldChg chg="addSp delSp modSp add mod">
        <pc:chgData name="Syed Ummar" userId="b9bf73d6-124a-4c17-abe8-5b9f553b130f" providerId="ADAL" clId="{A483160C-E9D7-4D11-9C27-53440E489E79}" dt="2025-03-06T19:23:21.510" v="5659" actId="14100"/>
        <pc:sldMkLst>
          <pc:docMk/>
          <pc:sldMk cId="3777457568" sldId="596"/>
        </pc:sldMkLst>
        <pc:spChg chg="add mod">
          <ac:chgData name="Syed Ummar" userId="b9bf73d6-124a-4c17-abe8-5b9f553b130f" providerId="ADAL" clId="{A483160C-E9D7-4D11-9C27-53440E489E79}" dt="2025-03-06T19:15:29.852" v="5655" actId="5793"/>
          <ac:spMkLst>
            <pc:docMk/>
            <pc:sldMk cId="3777457568" sldId="596"/>
            <ac:spMk id="13" creationId="{747CEA82-64A0-9903-4B5F-D5406D094B54}"/>
          </ac:spMkLst>
        </pc:spChg>
        <pc:spChg chg="mod">
          <ac:chgData name="Syed Ummar" userId="b9bf73d6-124a-4c17-abe8-5b9f553b130f" providerId="ADAL" clId="{A483160C-E9D7-4D11-9C27-53440E489E79}" dt="2025-03-06T19:10:15.049" v="5423" actId="20577"/>
          <ac:spMkLst>
            <pc:docMk/>
            <pc:sldMk cId="3777457568" sldId="596"/>
            <ac:spMk id="14" creationId="{BB0CCAB7-8E6A-3FD2-2501-E193309FA420}"/>
          </ac:spMkLst>
        </pc:spChg>
        <pc:picChg chg="add mod">
          <ac:chgData name="Syed Ummar" userId="b9bf73d6-124a-4c17-abe8-5b9f553b130f" providerId="ADAL" clId="{A483160C-E9D7-4D11-9C27-53440E489E79}" dt="2025-03-06T19:23:21.510" v="5659" actId="14100"/>
          <ac:picMkLst>
            <pc:docMk/>
            <pc:sldMk cId="3777457568" sldId="596"/>
            <ac:picMk id="7" creationId="{F93EEBAC-7058-86A5-BC34-465E633DCA25}"/>
          </ac:picMkLst>
        </pc:picChg>
        <pc:picChg chg="add mod">
          <ac:chgData name="Syed Ummar" userId="b9bf73d6-124a-4c17-abe8-5b9f553b130f" providerId="ADAL" clId="{A483160C-E9D7-4D11-9C27-53440E489E79}" dt="2025-03-06T19:23:18.685" v="5658" actId="14100"/>
          <ac:picMkLst>
            <pc:docMk/>
            <pc:sldMk cId="3777457568" sldId="596"/>
            <ac:picMk id="12" creationId="{6DE2830E-1602-B567-0A2F-148D2006E049}"/>
          </ac:picMkLst>
        </pc:picChg>
      </pc:sldChg>
      <pc:sldChg chg="add">
        <pc:chgData name="Syed Ummar" userId="b9bf73d6-124a-4c17-abe8-5b9f553b130f" providerId="ADAL" clId="{A483160C-E9D7-4D11-9C27-53440E489E79}" dt="2025-03-06T19:30:19.069" v="5660"/>
        <pc:sldMkLst>
          <pc:docMk/>
          <pc:sldMk cId="2513333094" sldId="597"/>
        </pc:sldMkLst>
      </pc:sldChg>
      <pc:sldChg chg="new del">
        <pc:chgData name="Syed Ummar" userId="b9bf73d6-124a-4c17-abe8-5b9f553b130f" providerId="ADAL" clId="{A483160C-E9D7-4D11-9C27-53440E489E79}" dt="2025-03-07T14:32:26.355" v="5748" actId="47"/>
        <pc:sldMkLst>
          <pc:docMk/>
          <pc:sldMk cId="3999480186" sldId="598"/>
        </pc:sldMkLst>
      </pc:sldChg>
      <pc:sldChg chg="addSp delSp modSp add mod">
        <pc:chgData name="Syed Ummar" userId="b9bf73d6-124a-4c17-abe8-5b9f553b130f" providerId="ADAL" clId="{A483160C-E9D7-4D11-9C27-53440E489E79}" dt="2025-03-07T14:59:57.910" v="5956" actId="20577"/>
        <pc:sldMkLst>
          <pc:docMk/>
          <pc:sldMk cId="1239497643" sldId="599"/>
        </pc:sldMkLst>
        <pc:spChg chg="mod">
          <ac:chgData name="Syed Ummar" userId="b9bf73d6-124a-4c17-abe8-5b9f553b130f" providerId="ADAL" clId="{A483160C-E9D7-4D11-9C27-53440E489E79}" dt="2025-03-07T14:59:57.910" v="5956" actId="20577"/>
          <ac:spMkLst>
            <pc:docMk/>
            <pc:sldMk cId="1239497643" sldId="599"/>
            <ac:spMk id="11" creationId="{6ED1CB97-8C9C-2EF3-0697-375A2946C687}"/>
          </ac:spMkLst>
        </pc:spChg>
        <pc:picChg chg="add mod">
          <ac:chgData name="Syed Ummar" userId="b9bf73d6-124a-4c17-abe8-5b9f553b130f" providerId="ADAL" clId="{A483160C-E9D7-4D11-9C27-53440E489E79}" dt="2025-03-07T14:48:12.386" v="5808" actId="1076"/>
          <ac:picMkLst>
            <pc:docMk/>
            <pc:sldMk cId="1239497643" sldId="599"/>
            <ac:picMk id="13" creationId="{993BC6C6-AD67-6557-C523-023AB3791D4F}"/>
          </ac:picMkLst>
        </pc:picChg>
        <pc:picChg chg="add mod">
          <ac:chgData name="Syed Ummar" userId="b9bf73d6-124a-4c17-abe8-5b9f553b130f" providerId="ADAL" clId="{A483160C-E9D7-4D11-9C27-53440E489E79}" dt="2025-03-07T14:48:15.230" v="5810" actId="1076"/>
          <ac:picMkLst>
            <pc:docMk/>
            <pc:sldMk cId="1239497643" sldId="599"/>
            <ac:picMk id="15" creationId="{197E70D7-2DF6-1591-42E7-EFD8DD1818D5}"/>
          </ac:picMkLst>
        </pc:picChg>
        <pc:cxnChg chg="add">
          <ac:chgData name="Syed Ummar" userId="b9bf73d6-124a-4c17-abe8-5b9f553b130f" providerId="ADAL" clId="{A483160C-E9D7-4D11-9C27-53440E489E79}" dt="2025-03-07T14:48:23.339" v="5811" actId="11529"/>
          <ac:cxnSpMkLst>
            <pc:docMk/>
            <pc:sldMk cId="1239497643" sldId="599"/>
            <ac:cxnSpMk id="17" creationId="{73EEFBE6-A90F-4214-A730-D822D1ECDEE5}"/>
          </ac:cxnSpMkLst>
        </pc:cxnChg>
      </pc:sldChg>
      <pc:sldChg chg="addSp delSp modSp add mod">
        <pc:chgData name="Syed Ummar" userId="b9bf73d6-124a-4c17-abe8-5b9f553b130f" providerId="ADAL" clId="{A483160C-E9D7-4D11-9C27-53440E489E79}" dt="2025-03-07T15:12:50.661" v="6325" actId="20577"/>
        <pc:sldMkLst>
          <pc:docMk/>
          <pc:sldMk cId="777847733" sldId="600"/>
        </pc:sldMkLst>
        <pc:spChg chg="mod">
          <ac:chgData name="Syed Ummar" userId="b9bf73d6-124a-4c17-abe8-5b9f553b130f" providerId="ADAL" clId="{A483160C-E9D7-4D11-9C27-53440E489E79}" dt="2025-03-07T15:12:50.661" v="6325" actId="20577"/>
          <ac:spMkLst>
            <pc:docMk/>
            <pc:sldMk cId="777847733" sldId="600"/>
            <ac:spMk id="11" creationId="{4D6CA6B6-3F4B-F0F2-6CF2-79A5C4F6721B}"/>
          </ac:spMkLst>
        </pc:spChg>
        <pc:picChg chg="add mod">
          <ac:chgData name="Syed Ummar" userId="b9bf73d6-124a-4c17-abe8-5b9f553b130f" providerId="ADAL" clId="{A483160C-E9D7-4D11-9C27-53440E489E79}" dt="2025-03-07T15:12:19.857" v="6323" actId="14100"/>
          <ac:picMkLst>
            <pc:docMk/>
            <pc:sldMk cId="777847733" sldId="600"/>
            <ac:picMk id="17" creationId="{91BDD491-C508-AC80-0CE0-627EFD5D12B7}"/>
          </ac:picMkLst>
        </pc:picChg>
      </pc:sldChg>
      <pc:sldChg chg="delSp modSp add mod ord">
        <pc:chgData name="Syed Ummar" userId="b9bf73d6-124a-4c17-abe8-5b9f553b130f" providerId="ADAL" clId="{A483160C-E9D7-4D11-9C27-53440E489E79}" dt="2025-03-10T11:42:43.152" v="6421" actId="478"/>
        <pc:sldMkLst>
          <pc:docMk/>
          <pc:sldMk cId="369400838" sldId="601"/>
        </pc:sldMkLst>
        <pc:spChg chg="mod">
          <ac:chgData name="Syed Ummar" userId="b9bf73d6-124a-4c17-abe8-5b9f553b130f" providerId="ADAL" clId="{A483160C-E9D7-4D11-9C27-53440E489E79}" dt="2025-03-10T11:42:19.273" v="6419" actId="20577"/>
          <ac:spMkLst>
            <pc:docMk/>
            <pc:sldMk cId="369400838" sldId="601"/>
            <ac:spMk id="3" creationId="{348FE396-8AA3-E1B3-F995-2AF5CAE7BADF}"/>
          </ac:spMkLst>
        </pc:spChg>
      </pc:sldChg>
      <pc:sldChg chg="addSp delSp modSp add mod ord">
        <pc:chgData name="Syed Ummar" userId="b9bf73d6-124a-4c17-abe8-5b9f553b130f" providerId="ADAL" clId="{A483160C-E9D7-4D11-9C27-53440E489E79}" dt="2025-03-10T11:51:25" v="6541" actId="1076"/>
        <pc:sldMkLst>
          <pc:docMk/>
          <pc:sldMk cId="1698658479" sldId="602"/>
        </pc:sldMkLst>
        <pc:picChg chg="add mod">
          <ac:chgData name="Syed Ummar" userId="b9bf73d6-124a-4c17-abe8-5b9f553b130f" providerId="ADAL" clId="{A483160C-E9D7-4D11-9C27-53440E489E79}" dt="2025-03-10T11:51:25" v="6541" actId="1076"/>
          <ac:picMkLst>
            <pc:docMk/>
            <pc:sldMk cId="1698658479" sldId="602"/>
            <ac:picMk id="15" creationId="{FBFC8BF3-8AA3-95DB-1CC4-31FD634F14F9}"/>
          </ac:picMkLst>
        </pc:picChg>
      </pc:sldChg>
      <pc:sldChg chg="add del">
        <pc:chgData name="Syed Ummar" userId="b9bf73d6-124a-4c17-abe8-5b9f553b130f" providerId="ADAL" clId="{A483160C-E9D7-4D11-9C27-53440E489E79}" dt="2025-03-10T11:45:34.066" v="6430"/>
        <pc:sldMkLst>
          <pc:docMk/>
          <pc:sldMk cId="1158114373" sldId="603"/>
        </pc:sldMkLst>
      </pc:sldChg>
      <pc:sldChg chg="addSp delSp modSp add mod">
        <pc:chgData name="Syed Ummar" userId="b9bf73d6-124a-4c17-abe8-5b9f553b130f" providerId="ADAL" clId="{A483160C-E9D7-4D11-9C27-53440E489E79}" dt="2025-03-10T11:51:33.709" v="6544" actId="1076"/>
        <pc:sldMkLst>
          <pc:docMk/>
          <pc:sldMk cId="2853641577" sldId="603"/>
        </pc:sldMkLst>
        <pc:picChg chg="add mod">
          <ac:chgData name="Syed Ummar" userId="b9bf73d6-124a-4c17-abe8-5b9f553b130f" providerId="ADAL" clId="{A483160C-E9D7-4D11-9C27-53440E489E79}" dt="2025-03-10T11:51:33.709" v="6544" actId="1076"/>
          <ac:picMkLst>
            <pc:docMk/>
            <pc:sldMk cId="2853641577" sldId="603"/>
            <ac:picMk id="3" creationId="{77B2D7C3-82A2-1A50-7ED5-E864C396B264}"/>
          </ac:picMkLst>
        </pc:picChg>
      </pc:sldChg>
    </pc:docChg>
  </pc:docChgLst>
  <pc:docChgLst>
    <pc:chgData name="Sai Manapragada" userId="e4448c43-2818-4691-8887-94cc755147ff" providerId="ADAL" clId="{44EF333A-088E-46FB-BD25-665143C52033}"/>
    <pc:docChg chg="custSel addSld delSld modSld sldOrd">
      <pc:chgData name="Sai Manapragada" userId="e4448c43-2818-4691-8887-94cc755147ff" providerId="ADAL" clId="{44EF333A-088E-46FB-BD25-665143C52033}" dt="2023-09-28T18:40:32.714" v="348" actId="27918"/>
      <pc:docMkLst>
        <pc:docMk/>
      </pc:docMkLst>
      <pc:sldChg chg="addSp modSp mod">
        <pc:chgData name="Sai Manapragada" userId="e4448c43-2818-4691-8887-94cc755147ff" providerId="ADAL" clId="{44EF333A-088E-46FB-BD25-665143C52033}" dt="2023-09-28T18:40:32.714" v="348" actId="27918"/>
        <pc:sldMkLst>
          <pc:docMk/>
          <pc:sldMk cId="1348370545" sldId="265"/>
        </pc:sldMkLst>
      </pc:sldChg>
      <pc:sldChg chg="delSp modSp add del mod setBg delDesignElem">
        <pc:chgData name="Sai Manapragada" userId="e4448c43-2818-4691-8887-94cc755147ff" providerId="ADAL" clId="{44EF333A-088E-46FB-BD25-665143C52033}" dt="2023-09-28T17:35:52.545" v="16" actId="47"/>
        <pc:sldMkLst>
          <pc:docMk/>
          <pc:sldMk cId="2960950710" sldId="350"/>
        </pc:sldMkLst>
      </pc:sldChg>
      <pc:sldChg chg="del">
        <pc:chgData name="Sai Manapragada" userId="e4448c43-2818-4691-8887-94cc755147ff" providerId="ADAL" clId="{44EF333A-088E-46FB-BD25-665143C52033}" dt="2023-09-28T17:53:31.157" v="100" actId="47"/>
        <pc:sldMkLst>
          <pc:docMk/>
          <pc:sldMk cId="1630406761" sldId="431"/>
        </pc:sldMkLst>
      </pc:sldChg>
      <pc:sldChg chg="addSp delSp modSp mod">
        <pc:chgData name="Sai Manapragada" userId="e4448c43-2818-4691-8887-94cc755147ff" providerId="ADAL" clId="{44EF333A-088E-46FB-BD25-665143C52033}" dt="2023-09-28T18:37:13.775" v="172" actId="14100"/>
        <pc:sldMkLst>
          <pc:docMk/>
          <pc:sldMk cId="546198152" sldId="438"/>
        </pc:sldMkLst>
      </pc:sldChg>
      <pc:sldChg chg="modSp add mod ord">
        <pc:chgData name="Sai Manapragada" userId="e4448c43-2818-4691-8887-94cc755147ff" providerId="ADAL" clId="{44EF333A-088E-46FB-BD25-665143C52033}" dt="2023-09-28T17:53:15.743" v="99" actId="114"/>
        <pc:sldMkLst>
          <pc:docMk/>
          <pc:sldMk cId="2595634271" sldId="442"/>
        </pc:sldMkLst>
      </pc:sldChg>
      <pc:sldChg chg="new del">
        <pc:chgData name="Sai Manapragada" userId="e4448c43-2818-4691-8887-94cc755147ff" providerId="ADAL" clId="{44EF333A-088E-46FB-BD25-665143C52033}" dt="2023-09-28T17:35:29.160" v="10" actId="47"/>
        <pc:sldMkLst>
          <pc:docMk/>
          <pc:sldMk cId="1647714960" sldId="443"/>
        </pc:sldMkLst>
      </pc:sldChg>
      <pc:sldChg chg="new del">
        <pc:chgData name="Sai Manapragada" userId="e4448c43-2818-4691-8887-94cc755147ff" providerId="ADAL" clId="{44EF333A-088E-46FB-BD25-665143C52033}" dt="2023-09-28T17:35:50.469" v="15" actId="47"/>
        <pc:sldMkLst>
          <pc:docMk/>
          <pc:sldMk cId="2921170058" sldId="443"/>
        </pc:sldMkLst>
      </pc:sldChg>
      <pc:sldChg chg="delSp add del setBg delDesignElem">
        <pc:chgData name="Sai Manapragada" userId="e4448c43-2818-4691-8887-94cc755147ff" providerId="ADAL" clId="{44EF333A-088E-46FB-BD25-665143C52033}" dt="2023-09-28T17:35:50.469" v="15" actId="47"/>
        <pc:sldMkLst>
          <pc:docMk/>
          <pc:sldMk cId="3308717373" sldId="444"/>
        </pc:sldMkLst>
      </pc:sldChg>
      <pc:sldMasterChg chg="delSldLayout">
        <pc:chgData name="Sai Manapragada" userId="e4448c43-2818-4691-8887-94cc755147ff" providerId="ADAL" clId="{44EF333A-088E-46FB-BD25-665143C52033}" dt="2023-09-28T17:35:25.707" v="8" actId="47"/>
        <pc:sldMasterMkLst>
          <pc:docMk/>
          <pc:sldMasterMk cId="2738703432" sldId="2147483684"/>
        </pc:sldMasterMkLst>
        <pc:sldLayoutChg chg="del">
          <pc:chgData name="Sai Manapragada" userId="e4448c43-2818-4691-8887-94cc755147ff" providerId="ADAL" clId="{44EF333A-088E-46FB-BD25-665143C52033}" dt="2023-09-28T17:34:41.201" v="3" actId="47"/>
          <pc:sldLayoutMkLst>
            <pc:docMk/>
            <pc:sldMasterMk cId="2738703432" sldId="2147483684"/>
            <pc:sldLayoutMk cId="474802011" sldId="2147483699"/>
          </pc:sldLayoutMkLst>
        </pc:sldLayoutChg>
        <pc:sldLayoutChg chg="del">
          <pc:chgData name="Sai Manapragada" userId="e4448c43-2818-4691-8887-94cc755147ff" providerId="ADAL" clId="{44EF333A-088E-46FB-BD25-665143C52033}" dt="2023-09-28T17:35:25.707" v="8" actId="47"/>
          <pc:sldLayoutMkLst>
            <pc:docMk/>
            <pc:sldMasterMk cId="2738703432" sldId="2147483684"/>
            <pc:sldLayoutMk cId="1554302279" sldId="214748369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3BAAA1-A77E-43C0-8EDB-0AF8AD98C34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AFF6CEC7-0AE4-4EBA-BEB2-E13E033CDBD2}">
      <dgm:prSet phldrT="[Text]" custT="1"/>
      <dgm:spPr>
        <a:xfrm>
          <a:off x="515301" y="228600"/>
          <a:ext cx="4361484" cy="792885"/>
        </a:xfrm>
        <a:prstGeom prst="rect">
          <a:avLst/>
        </a:prstGeom>
        <a:solidFill>
          <a:srgbClr val="BBE0E3">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b="1" dirty="0">
              <a:solidFill>
                <a:srgbClr val="000000"/>
              </a:solidFill>
              <a:latin typeface="Calibri" panose="020F0502020204030204" pitchFamily="34" charset="0"/>
              <a:ea typeface="+mn-ea"/>
              <a:cs typeface="Calibri" panose="020F0502020204030204" pitchFamily="34" charset="0"/>
            </a:rPr>
            <a:t>Internal Customer Satisfaction </a:t>
          </a:r>
          <a:r>
            <a:rPr lang="en-US" sz="1400" dirty="0">
              <a:solidFill>
                <a:srgbClr val="000000"/>
              </a:solidFill>
              <a:latin typeface="Calibri" panose="020F0502020204030204" pitchFamily="34" charset="0"/>
              <a:ea typeface="+mn-ea"/>
              <a:cs typeface="Calibri" panose="020F0502020204030204" pitchFamily="34" charset="0"/>
            </a:rPr>
            <a:t>– This development led to migration of manual paper-base data collection system to a digitalized &amp; more effective form of data management enhancing traceability, legibility &amp; real-time monitoring.</a:t>
          </a:r>
          <a:endParaRPr lang="en-US" sz="1400" dirty="0">
            <a:solidFill>
              <a:srgbClr val="FFFFFF"/>
            </a:solidFill>
            <a:latin typeface="Trebuchet MS"/>
            <a:ea typeface="+mn-ea"/>
            <a:cs typeface="+mn-cs"/>
          </a:endParaRPr>
        </a:p>
      </dgm:t>
    </dgm:pt>
    <dgm:pt modelId="{D18DF1AA-D2CF-47EB-BF54-31B37EED0A10}" type="parTrans" cxnId="{28F4C47E-82C1-4461-BD97-C14626E31A16}">
      <dgm:prSet/>
      <dgm:spPr/>
      <dgm:t>
        <a:bodyPr/>
        <a:lstStyle/>
        <a:p>
          <a:endParaRPr lang="en-US"/>
        </a:p>
      </dgm:t>
    </dgm:pt>
    <dgm:pt modelId="{A622C58C-2B9A-4EAC-A1D0-281F494F1564}" type="sibTrans" cxnId="{28F4C47E-82C1-4461-BD97-C14626E31A16}">
      <dgm:prSet/>
      <dgm:spPr>
        <a:xfrm>
          <a:off x="-4594335" y="-704407"/>
          <a:ext cx="5472816" cy="5472816"/>
        </a:xfrm>
        <a:prstGeom prst="blockArc">
          <a:avLst>
            <a:gd name="adj1" fmla="val 18900000"/>
            <a:gd name="adj2" fmla="val 2700000"/>
            <a:gd name="adj3" fmla="val 395"/>
          </a:avLst>
        </a:prstGeom>
        <a:noFill/>
        <a:ln w="25400" cap="flat" cmpd="sng" algn="ctr">
          <a:solidFill>
            <a:srgbClr val="BBE0E3">
              <a:shade val="60000"/>
              <a:hueOff val="0"/>
              <a:satOff val="0"/>
              <a:lumOff val="0"/>
              <a:alphaOff val="0"/>
            </a:srgbClr>
          </a:solidFill>
          <a:prstDash val="solid"/>
        </a:ln>
        <a:effectLst/>
      </dgm:spPr>
      <dgm:t>
        <a:bodyPr/>
        <a:lstStyle/>
        <a:p>
          <a:endParaRPr lang="en-US"/>
        </a:p>
      </dgm:t>
    </dgm:pt>
    <dgm:pt modelId="{4D50909A-B75B-40A7-9F74-BBD99A871E0D}">
      <dgm:prSet phldrT="[Text]" custT="1"/>
      <dgm:spPr>
        <a:xfrm>
          <a:off x="818573" y="1250411"/>
          <a:ext cx="4003040" cy="625205"/>
        </a:xfrm>
        <a:prstGeom prst="rect">
          <a:avLst/>
        </a:prstGeom>
        <a:solidFill>
          <a:srgbClr val="BBE0E3">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b="1" dirty="0">
              <a:solidFill>
                <a:srgbClr val="000000"/>
              </a:solidFill>
              <a:latin typeface="Calibri" panose="020F0502020204030204" pitchFamily="34" charset="0"/>
              <a:ea typeface="+mn-ea"/>
              <a:cs typeface="Calibri" panose="020F0502020204030204" pitchFamily="34" charset="0"/>
            </a:rPr>
            <a:t>Increased Profitability</a:t>
          </a:r>
          <a:r>
            <a:rPr lang="en-US" sz="1400" dirty="0">
              <a:solidFill>
                <a:srgbClr val="000000"/>
              </a:solidFill>
              <a:latin typeface="Calibri" panose="020F0502020204030204" pitchFamily="34" charset="0"/>
              <a:ea typeface="+mn-ea"/>
              <a:cs typeface="Calibri" panose="020F0502020204030204" pitchFamily="34" charset="0"/>
            </a:rPr>
            <a:t> to the organization – Real-time data analysis provides a scope for continual improvement thereby adding profit numbers. </a:t>
          </a:r>
          <a:endParaRPr lang="en-US" sz="1400" b="1" dirty="0">
            <a:solidFill>
              <a:srgbClr val="FFFFFF"/>
            </a:solidFill>
            <a:latin typeface="Trebuchet MS"/>
            <a:ea typeface="+mn-ea"/>
            <a:cs typeface="+mn-cs"/>
          </a:endParaRPr>
        </a:p>
      </dgm:t>
    </dgm:pt>
    <dgm:pt modelId="{04ECFE35-3777-498E-B0E3-DDC7A45F9F09}" type="parTrans" cxnId="{3AAD84DC-60F4-4C49-9C3A-5502B27F4D53}">
      <dgm:prSet/>
      <dgm:spPr/>
      <dgm:t>
        <a:bodyPr/>
        <a:lstStyle/>
        <a:p>
          <a:endParaRPr lang="en-US"/>
        </a:p>
      </dgm:t>
    </dgm:pt>
    <dgm:pt modelId="{82E6E312-56DD-482A-8C0A-B0B30116F21E}" type="sibTrans" cxnId="{3AAD84DC-60F4-4C49-9C3A-5502B27F4D53}">
      <dgm:prSet/>
      <dgm:spPr/>
      <dgm:t>
        <a:bodyPr/>
        <a:lstStyle/>
        <a:p>
          <a:endParaRPr lang="en-US"/>
        </a:p>
      </dgm:t>
    </dgm:pt>
    <dgm:pt modelId="{2C26AC8B-E2FC-46D9-A4AE-D606194C3BA7}">
      <dgm:prSet phldrT="[Text]" custT="1"/>
      <dgm:spPr>
        <a:xfrm>
          <a:off x="818573" y="2188382"/>
          <a:ext cx="4003040" cy="625205"/>
        </a:xfrm>
        <a:prstGeom prst="rect">
          <a:avLst/>
        </a:prstGeom>
        <a:solidFill>
          <a:srgbClr val="BBE0E3">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b="1" dirty="0">
              <a:solidFill>
                <a:srgbClr val="000000"/>
              </a:solidFill>
              <a:latin typeface="Calibri" panose="020F0502020204030204" pitchFamily="34" charset="0"/>
              <a:ea typeface="+mn-ea"/>
              <a:cs typeface="Calibri" panose="020F0502020204030204" pitchFamily="34" charset="0"/>
            </a:rPr>
            <a:t>Development of in-house technical expertise, teamwork and leadership</a:t>
          </a:r>
          <a:endParaRPr lang="en-US" sz="1400" dirty="0">
            <a:solidFill>
              <a:srgbClr val="FFFFFF"/>
            </a:solidFill>
            <a:latin typeface="Trebuchet MS"/>
            <a:ea typeface="+mn-ea"/>
            <a:cs typeface="+mn-cs"/>
          </a:endParaRPr>
        </a:p>
      </dgm:t>
    </dgm:pt>
    <dgm:pt modelId="{CA84090D-C69A-4C07-B945-E1B37FFAEB22}" type="parTrans" cxnId="{065596E4-3414-47F1-A483-2458C5618F91}">
      <dgm:prSet/>
      <dgm:spPr/>
      <dgm:t>
        <a:bodyPr/>
        <a:lstStyle/>
        <a:p>
          <a:endParaRPr lang="en-US"/>
        </a:p>
      </dgm:t>
    </dgm:pt>
    <dgm:pt modelId="{97C0E9E3-7E2C-4903-B7AC-78946BD09D0D}" type="sibTrans" cxnId="{065596E4-3414-47F1-A483-2458C5618F91}">
      <dgm:prSet/>
      <dgm:spPr/>
      <dgm:t>
        <a:bodyPr/>
        <a:lstStyle/>
        <a:p>
          <a:endParaRPr lang="en-US"/>
        </a:p>
      </dgm:t>
    </dgm:pt>
    <dgm:pt modelId="{226DCD34-07B9-4BC5-94BA-D3424AF97613}">
      <dgm:prSet custT="1"/>
      <dgm:spPr>
        <a:xfrm>
          <a:off x="460128" y="3126353"/>
          <a:ext cx="4361484" cy="625205"/>
        </a:xfrm>
        <a:prstGeom prst="rect">
          <a:avLst/>
        </a:prstGeom>
        <a:solidFill>
          <a:srgbClr val="BBE0E3">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400" b="1" dirty="0">
              <a:solidFill>
                <a:srgbClr val="000000"/>
              </a:solidFill>
              <a:latin typeface="Calibri" panose="020F0502020204030204" pitchFamily="34" charset="0"/>
              <a:ea typeface="+mn-ea"/>
              <a:cs typeface="Calibri" panose="020F0502020204030204" pitchFamily="34" charset="0"/>
            </a:rPr>
            <a:t>Process Improvement &amp; Institutionalization </a:t>
          </a:r>
          <a:r>
            <a:rPr lang="en-US" sz="1400" b="0" dirty="0">
              <a:solidFill>
                <a:srgbClr val="000000"/>
              </a:solidFill>
              <a:latin typeface="Calibri" panose="020F0502020204030204" pitchFamily="34" charset="0"/>
              <a:ea typeface="+mn-ea"/>
              <a:cs typeface="Calibri" panose="020F0502020204030204" pitchFamily="34" charset="0"/>
            </a:rPr>
            <a:t>– This improvement can be spread across the whole company to institutionalize in various other plants of Mitsubishi.</a:t>
          </a:r>
          <a:endParaRPr lang="en-US" sz="1400" b="1" dirty="0">
            <a:solidFill>
              <a:srgbClr val="000000"/>
            </a:solidFill>
            <a:latin typeface="Calibri" panose="020F0502020204030204" pitchFamily="34" charset="0"/>
            <a:ea typeface="+mn-ea"/>
            <a:cs typeface="Calibri" panose="020F0502020204030204" pitchFamily="34" charset="0"/>
          </a:endParaRPr>
        </a:p>
      </dgm:t>
    </dgm:pt>
    <dgm:pt modelId="{C0FDEC9A-BC28-4F24-BFB5-D52C341CDD24}" type="parTrans" cxnId="{BD6A29F2-29FA-41EB-BD43-42550CC6FAF8}">
      <dgm:prSet/>
      <dgm:spPr/>
      <dgm:t>
        <a:bodyPr/>
        <a:lstStyle/>
        <a:p>
          <a:endParaRPr lang="en-US"/>
        </a:p>
      </dgm:t>
    </dgm:pt>
    <dgm:pt modelId="{EDA07CD0-E620-45F9-AAFB-E5A207F8FFA0}" type="sibTrans" cxnId="{BD6A29F2-29FA-41EB-BD43-42550CC6FAF8}">
      <dgm:prSet/>
      <dgm:spPr/>
      <dgm:t>
        <a:bodyPr/>
        <a:lstStyle/>
        <a:p>
          <a:endParaRPr lang="en-US"/>
        </a:p>
      </dgm:t>
    </dgm:pt>
    <dgm:pt modelId="{5C8D7ADF-427A-4B1F-9E44-0C192967CA0B}" type="pres">
      <dgm:prSet presAssocID="{903BAAA1-A77E-43C0-8EDB-0AF8AD98C343}" presName="Name0" presStyleCnt="0">
        <dgm:presLayoutVars>
          <dgm:chMax val="7"/>
          <dgm:chPref val="7"/>
          <dgm:dir/>
        </dgm:presLayoutVars>
      </dgm:prSet>
      <dgm:spPr/>
    </dgm:pt>
    <dgm:pt modelId="{1E08FADE-CF23-42F5-AE47-117A42FF1A86}" type="pres">
      <dgm:prSet presAssocID="{903BAAA1-A77E-43C0-8EDB-0AF8AD98C343}" presName="Name1" presStyleCnt="0"/>
      <dgm:spPr/>
    </dgm:pt>
    <dgm:pt modelId="{9FE751E7-9AD6-45B9-9F56-47C8A5E7E4ED}" type="pres">
      <dgm:prSet presAssocID="{903BAAA1-A77E-43C0-8EDB-0AF8AD98C343}" presName="cycle" presStyleCnt="0"/>
      <dgm:spPr/>
    </dgm:pt>
    <dgm:pt modelId="{EBFBC227-97B4-432B-8818-7D6A5984FDB7}" type="pres">
      <dgm:prSet presAssocID="{903BAAA1-A77E-43C0-8EDB-0AF8AD98C343}" presName="srcNode" presStyleLbl="node1" presStyleIdx="0" presStyleCnt="4"/>
      <dgm:spPr/>
    </dgm:pt>
    <dgm:pt modelId="{75FA567C-AC2B-4873-A2FE-EC8373C72710}" type="pres">
      <dgm:prSet presAssocID="{903BAAA1-A77E-43C0-8EDB-0AF8AD98C343}" presName="conn" presStyleLbl="parChTrans1D2" presStyleIdx="0" presStyleCnt="1"/>
      <dgm:spPr/>
    </dgm:pt>
    <dgm:pt modelId="{FCC0DC25-5FC3-418F-A32C-8783EF6C5794}" type="pres">
      <dgm:prSet presAssocID="{903BAAA1-A77E-43C0-8EDB-0AF8AD98C343}" presName="extraNode" presStyleLbl="node1" presStyleIdx="0" presStyleCnt="4"/>
      <dgm:spPr/>
    </dgm:pt>
    <dgm:pt modelId="{D1273AFD-6752-4EB9-B280-69DEA584B91A}" type="pres">
      <dgm:prSet presAssocID="{903BAAA1-A77E-43C0-8EDB-0AF8AD98C343}" presName="dstNode" presStyleLbl="node1" presStyleIdx="0" presStyleCnt="4"/>
      <dgm:spPr/>
    </dgm:pt>
    <dgm:pt modelId="{AA374A88-9FC0-428A-875C-7DCAE01AA698}" type="pres">
      <dgm:prSet presAssocID="{AFF6CEC7-0AE4-4EBA-BEB2-E13E033CDBD2}" presName="text_1" presStyleLbl="node1" presStyleIdx="0" presStyleCnt="4" custScaleY="126820" custLinFactNeighborX="1265">
        <dgm:presLayoutVars>
          <dgm:bulletEnabled val="1"/>
        </dgm:presLayoutVars>
      </dgm:prSet>
      <dgm:spPr/>
    </dgm:pt>
    <dgm:pt modelId="{E26A4AA7-3243-488B-8DD5-BF82852B9778}" type="pres">
      <dgm:prSet presAssocID="{AFF6CEC7-0AE4-4EBA-BEB2-E13E033CDBD2}" presName="accent_1" presStyleCnt="0"/>
      <dgm:spPr/>
    </dgm:pt>
    <dgm:pt modelId="{5FB7C5DA-B95D-469C-84AC-3805A8212907}" type="pres">
      <dgm:prSet presAssocID="{AFF6CEC7-0AE4-4EBA-BEB2-E13E033CDBD2}" presName="accentRepeatNode" presStyleLbl="solidFgAcc1" presStyleIdx="0" presStyleCnt="4"/>
      <dgm:spPr>
        <a:xfrm>
          <a:off x="69375" y="234289"/>
          <a:ext cx="781507" cy="781507"/>
        </a:xfrm>
        <a:prstGeom prst="ellipse">
          <a:avLst/>
        </a:prstGeom>
        <a:solidFill>
          <a:srgbClr val="FFFFFF">
            <a:hueOff val="0"/>
            <a:satOff val="0"/>
            <a:lumOff val="0"/>
            <a:alphaOff val="0"/>
          </a:srgbClr>
        </a:solidFill>
        <a:ln w="25400" cap="flat" cmpd="sng" algn="ctr">
          <a:solidFill>
            <a:srgbClr val="BBE0E3">
              <a:hueOff val="0"/>
              <a:satOff val="0"/>
              <a:lumOff val="0"/>
              <a:alphaOff val="0"/>
            </a:srgbClr>
          </a:solidFill>
          <a:prstDash val="solid"/>
        </a:ln>
        <a:effectLst/>
      </dgm:spPr>
    </dgm:pt>
    <dgm:pt modelId="{2FF57950-595B-4B4B-954C-D66334E9829F}" type="pres">
      <dgm:prSet presAssocID="{4D50909A-B75B-40A7-9F74-BBD99A871E0D}" presName="text_2" presStyleLbl="node1" presStyleIdx="1" presStyleCnt="4">
        <dgm:presLayoutVars>
          <dgm:bulletEnabled val="1"/>
        </dgm:presLayoutVars>
      </dgm:prSet>
      <dgm:spPr/>
    </dgm:pt>
    <dgm:pt modelId="{17FDF2B2-6D78-4A1F-B23D-3324876E376F}" type="pres">
      <dgm:prSet presAssocID="{4D50909A-B75B-40A7-9F74-BBD99A871E0D}" presName="accent_2" presStyleCnt="0"/>
      <dgm:spPr/>
    </dgm:pt>
    <dgm:pt modelId="{7BA92894-A602-4BE0-87F8-5BFD7BC45163}" type="pres">
      <dgm:prSet presAssocID="{4D50909A-B75B-40A7-9F74-BBD99A871E0D}" presName="accentRepeatNode" presStyleLbl="solidFgAcc1" presStyleIdx="1" presStyleCnt="4"/>
      <dgm:spPr>
        <a:xfrm>
          <a:off x="427819" y="1172260"/>
          <a:ext cx="781507" cy="781507"/>
        </a:xfrm>
        <a:prstGeom prst="ellipse">
          <a:avLst/>
        </a:prstGeom>
        <a:solidFill>
          <a:srgbClr val="FFFFFF">
            <a:hueOff val="0"/>
            <a:satOff val="0"/>
            <a:lumOff val="0"/>
            <a:alphaOff val="0"/>
          </a:srgbClr>
        </a:solidFill>
        <a:ln w="25400" cap="flat" cmpd="sng" algn="ctr">
          <a:solidFill>
            <a:srgbClr val="BBE0E3">
              <a:hueOff val="0"/>
              <a:satOff val="0"/>
              <a:lumOff val="0"/>
              <a:alphaOff val="0"/>
            </a:srgbClr>
          </a:solidFill>
          <a:prstDash val="solid"/>
        </a:ln>
        <a:effectLst/>
      </dgm:spPr>
    </dgm:pt>
    <dgm:pt modelId="{08FF3545-9687-4B8F-BAE8-F61835C33F7E}" type="pres">
      <dgm:prSet presAssocID="{2C26AC8B-E2FC-46D9-A4AE-D606194C3BA7}" presName="text_3" presStyleLbl="node1" presStyleIdx="2" presStyleCnt="4">
        <dgm:presLayoutVars>
          <dgm:bulletEnabled val="1"/>
        </dgm:presLayoutVars>
      </dgm:prSet>
      <dgm:spPr/>
    </dgm:pt>
    <dgm:pt modelId="{B2A66731-7AB7-4329-A20B-74E2D61B49E0}" type="pres">
      <dgm:prSet presAssocID="{2C26AC8B-E2FC-46D9-A4AE-D606194C3BA7}" presName="accent_3" presStyleCnt="0"/>
      <dgm:spPr/>
    </dgm:pt>
    <dgm:pt modelId="{F6CF6983-0DF7-4CEC-85E5-FDC37AB96401}" type="pres">
      <dgm:prSet presAssocID="{2C26AC8B-E2FC-46D9-A4AE-D606194C3BA7}" presName="accentRepeatNode" presStyleLbl="solidFgAcc1" presStyleIdx="2" presStyleCnt="4"/>
      <dgm:spPr>
        <a:xfrm>
          <a:off x="427819" y="2110232"/>
          <a:ext cx="781507" cy="781507"/>
        </a:xfrm>
        <a:prstGeom prst="ellipse">
          <a:avLst/>
        </a:prstGeom>
        <a:solidFill>
          <a:srgbClr val="FFFFFF">
            <a:hueOff val="0"/>
            <a:satOff val="0"/>
            <a:lumOff val="0"/>
            <a:alphaOff val="0"/>
          </a:srgbClr>
        </a:solidFill>
        <a:ln w="25400" cap="flat" cmpd="sng" algn="ctr">
          <a:solidFill>
            <a:srgbClr val="BBE0E3">
              <a:hueOff val="0"/>
              <a:satOff val="0"/>
              <a:lumOff val="0"/>
              <a:alphaOff val="0"/>
            </a:srgbClr>
          </a:solidFill>
          <a:prstDash val="solid"/>
        </a:ln>
        <a:effectLst/>
      </dgm:spPr>
    </dgm:pt>
    <dgm:pt modelId="{FB4002C8-8E00-4715-8A1B-88BEFA786A32}" type="pres">
      <dgm:prSet presAssocID="{226DCD34-07B9-4BC5-94BA-D3424AF97613}" presName="text_4" presStyleLbl="node1" presStyleIdx="3" presStyleCnt="4">
        <dgm:presLayoutVars>
          <dgm:bulletEnabled val="1"/>
        </dgm:presLayoutVars>
      </dgm:prSet>
      <dgm:spPr/>
    </dgm:pt>
    <dgm:pt modelId="{FFF1CACA-9544-4501-8DFE-DC57BD3AA9AB}" type="pres">
      <dgm:prSet presAssocID="{226DCD34-07B9-4BC5-94BA-D3424AF97613}" presName="accent_4" presStyleCnt="0"/>
      <dgm:spPr/>
    </dgm:pt>
    <dgm:pt modelId="{FBB791AE-563A-41BB-8A99-DC303AB19400}" type="pres">
      <dgm:prSet presAssocID="{226DCD34-07B9-4BC5-94BA-D3424AF97613}" presName="accentRepeatNode" presStyleLbl="solidFgAcc1" presStyleIdx="3" presStyleCnt="4"/>
      <dgm:spPr>
        <a:xfrm>
          <a:off x="69375" y="3048203"/>
          <a:ext cx="781507" cy="781507"/>
        </a:xfrm>
        <a:prstGeom prst="ellipse">
          <a:avLst/>
        </a:prstGeom>
        <a:solidFill>
          <a:srgbClr val="FFFFFF">
            <a:hueOff val="0"/>
            <a:satOff val="0"/>
            <a:lumOff val="0"/>
            <a:alphaOff val="0"/>
          </a:srgbClr>
        </a:solidFill>
        <a:ln w="25400" cap="flat" cmpd="sng" algn="ctr">
          <a:solidFill>
            <a:srgbClr val="BBE0E3">
              <a:hueOff val="0"/>
              <a:satOff val="0"/>
              <a:lumOff val="0"/>
              <a:alphaOff val="0"/>
            </a:srgbClr>
          </a:solidFill>
          <a:prstDash val="solid"/>
        </a:ln>
        <a:effectLst/>
      </dgm:spPr>
    </dgm:pt>
  </dgm:ptLst>
  <dgm:cxnLst>
    <dgm:cxn modelId="{C0B18903-C02D-4AEA-B9C9-DCC262B5AECE}" type="presOf" srcId="{A622C58C-2B9A-4EAC-A1D0-281F494F1564}" destId="{75FA567C-AC2B-4873-A2FE-EC8373C72710}" srcOrd="0" destOrd="0" presId="urn:microsoft.com/office/officeart/2008/layout/VerticalCurvedList"/>
    <dgm:cxn modelId="{AF469E66-3FC0-4A20-9C76-A2754C9BF1E9}" type="presOf" srcId="{226DCD34-07B9-4BC5-94BA-D3424AF97613}" destId="{FB4002C8-8E00-4715-8A1B-88BEFA786A32}" srcOrd="0" destOrd="0" presId="urn:microsoft.com/office/officeart/2008/layout/VerticalCurvedList"/>
    <dgm:cxn modelId="{6497377C-9ABE-4E7B-AA67-C1F457073DE0}" type="presOf" srcId="{2C26AC8B-E2FC-46D9-A4AE-D606194C3BA7}" destId="{08FF3545-9687-4B8F-BAE8-F61835C33F7E}" srcOrd="0" destOrd="0" presId="urn:microsoft.com/office/officeart/2008/layout/VerticalCurvedList"/>
    <dgm:cxn modelId="{28F4C47E-82C1-4461-BD97-C14626E31A16}" srcId="{903BAAA1-A77E-43C0-8EDB-0AF8AD98C343}" destId="{AFF6CEC7-0AE4-4EBA-BEB2-E13E033CDBD2}" srcOrd="0" destOrd="0" parTransId="{D18DF1AA-D2CF-47EB-BF54-31B37EED0A10}" sibTransId="{A622C58C-2B9A-4EAC-A1D0-281F494F1564}"/>
    <dgm:cxn modelId="{AC899BD8-4EAA-4633-A482-D3E41CBFE41F}" type="presOf" srcId="{4D50909A-B75B-40A7-9F74-BBD99A871E0D}" destId="{2FF57950-595B-4B4B-954C-D66334E9829F}" srcOrd="0" destOrd="0" presId="urn:microsoft.com/office/officeart/2008/layout/VerticalCurvedList"/>
    <dgm:cxn modelId="{3AAD84DC-60F4-4C49-9C3A-5502B27F4D53}" srcId="{903BAAA1-A77E-43C0-8EDB-0AF8AD98C343}" destId="{4D50909A-B75B-40A7-9F74-BBD99A871E0D}" srcOrd="1" destOrd="0" parTransId="{04ECFE35-3777-498E-B0E3-DDC7A45F9F09}" sibTransId="{82E6E312-56DD-482A-8C0A-B0B30116F21E}"/>
    <dgm:cxn modelId="{29361FE1-2ADB-472D-94E0-FF890B2FE868}" type="presOf" srcId="{903BAAA1-A77E-43C0-8EDB-0AF8AD98C343}" destId="{5C8D7ADF-427A-4B1F-9E44-0C192967CA0B}" srcOrd="0" destOrd="0" presId="urn:microsoft.com/office/officeart/2008/layout/VerticalCurvedList"/>
    <dgm:cxn modelId="{065596E4-3414-47F1-A483-2458C5618F91}" srcId="{903BAAA1-A77E-43C0-8EDB-0AF8AD98C343}" destId="{2C26AC8B-E2FC-46D9-A4AE-D606194C3BA7}" srcOrd="2" destOrd="0" parTransId="{CA84090D-C69A-4C07-B945-E1B37FFAEB22}" sibTransId="{97C0E9E3-7E2C-4903-B7AC-78946BD09D0D}"/>
    <dgm:cxn modelId="{B0A267E6-F98B-446E-B1CD-A0C89780108C}" type="presOf" srcId="{AFF6CEC7-0AE4-4EBA-BEB2-E13E033CDBD2}" destId="{AA374A88-9FC0-428A-875C-7DCAE01AA698}" srcOrd="0" destOrd="0" presId="urn:microsoft.com/office/officeart/2008/layout/VerticalCurvedList"/>
    <dgm:cxn modelId="{BD6A29F2-29FA-41EB-BD43-42550CC6FAF8}" srcId="{903BAAA1-A77E-43C0-8EDB-0AF8AD98C343}" destId="{226DCD34-07B9-4BC5-94BA-D3424AF97613}" srcOrd="3" destOrd="0" parTransId="{C0FDEC9A-BC28-4F24-BFB5-D52C341CDD24}" sibTransId="{EDA07CD0-E620-45F9-AAFB-E5A207F8FFA0}"/>
    <dgm:cxn modelId="{B6964F55-0E45-49CE-AF16-82D3A3BCEA5E}" type="presParOf" srcId="{5C8D7ADF-427A-4B1F-9E44-0C192967CA0B}" destId="{1E08FADE-CF23-42F5-AE47-117A42FF1A86}" srcOrd="0" destOrd="0" presId="urn:microsoft.com/office/officeart/2008/layout/VerticalCurvedList"/>
    <dgm:cxn modelId="{F5741947-37C1-4394-B2C1-1834DBB4D833}" type="presParOf" srcId="{1E08FADE-CF23-42F5-AE47-117A42FF1A86}" destId="{9FE751E7-9AD6-45B9-9F56-47C8A5E7E4ED}" srcOrd="0" destOrd="0" presId="urn:microsoft.com/office/officeart/2008/layout/VerticalCurvedList"/>
    <dgm:cxn modelId="{9E65781D-34A5-4CCF-A1B2-47215AD34E30}" type="presParOf" srcId="{9FE751E7-9AD6-45B9-9F56-47C8A5E7E4ED}" destId="{EBFBC227-97B4-432B-8818-7D6A5984FDB7}" srcOrd="0" destOrd="0" presId="urn:microsoft.com/office/officeart/2008/layout/VerticalCurvedList"/>
    <dgm:cxn modelId="{C965AC46-46EB-474E-9777-29609BA9BFD1}" type="presParOf" srcId="{9FE751E7-9AD6-45B9-9F56-47C8A5E7E4ED}" destId="{75FA567C-AC2B-4873-A2FE-EC8373C72710}" srcOrd="1" destOrd="0" presId="urn:microsoft.com/office/officeart/2008/layout/VerticalCurvedList"/>
    <dgm:cxn modelId="{98507EDA-197C-4FC7-BD8D-0B13231A83D1}" type="presParOf" srcId="{9FE751E7-9AD6-45B9-9F56-47C8A5E7E4ED}" destId="{FCC0DC25-5FC3-418F-A32C-8783EF6C5794}" srcOrd="2" destOrd="0" presId="urn:microsoft.com/office/officeart/2008/layout/VerticalCurvedList"/>
    <dgm:cxn modelId="{F4979873-F163-473C-A1BE-F56B54F780CC}" type="presParOf" srcId="{9FE751E7-9AD6-45B9-9F56-47C8A5E7E4ED}" destId="{D1273AFD-6752-4EB9-B280-69DEA584B91A}" srcOrd="3" destOrd="0" presId="urn:microsoft.com/office/officeart/2008/layout/VerticalCurvedList"/>
    <dgm:cxn modelId="{E50D7990-D2F4-4BD4-BEDD-9B60FA37DCED}" type="presParOf" srcId="{1E08FADE-CF23-42F5-AE47-117A42FF1A86}" destId="{AA374A88-9FC0-428A-875C-7DCAE01AA698}" srcOrd="1" destOrd="0" presId="urn:microsoft.com/office/officeart/2008/layout/VerticalCurvedList"/>
    <dgm:cxn modelId="{383FE95D-DB36-491E-B824-79CED2B9DBA8}" type="presParOf" srcId="{1E08FADE-CF23-42F5-AE47-117A42FF1A86}" destId="{E26A4AA7-3243-488B-8DD5-BF82852B9778}" srcOrd="2" destOrd="0" presId="urn:microsoft.com/office/officeart/2008/layout/VerticalCurvedList"/>
    <dgm:cxn modelId="{EBE1AC69-65CD-488A-8C31-9F5C21679B3D}" type="presParOf" srcId="{E26A4AA7-3243-488B-8DD5-BF82852B9778}" destId="{5FB7C5DA-B95D-469C-84AC-3805A8212907}" srcOrd="0" destOrd="0" presId="urn:microsoft.com/office/officeart/2008/layout/VerticalCurvedList"/>
    <dgm:cxn modelId="{7EA4B570-EFBD-452B-B7ED-D9924755E3B0}" type="presParOf" srcId="{1E08FADE-CF23-42F5-AE47-117A42FF1A86}" destId="{2FF57950-595B-4B4B-954C-D66334E9829F}" srcOrd="3" destOrd="0" presId="urn:microsoft.com/office/officeart/2008/layout/VerticalCurvedList"/>
    <dgm:cxn modelId="{C4395E06-0212-480C-A2BD-FAA9EF0FA734}" type="presParOf" srcId="{1E08FADE-CF23-42F5-AE47-117A42FF1A86}" destId="{17FDF2B2-6D78-4A1F-B23D-3324876E376F}" srcOrd="4" destOrd="0" presId="urn:microsoft.com/office/officeart/2008/layout/VerticalCurvedList"/>
    <dgm:cxn modelId="{F3811376-C8D6-4DBA-B6B0-F8071C49E6F2}" type="presParOf" srcId="{17FDF2B2-6D78-4A1F-B23D-3324876E376F}" destId="{7BA92894-A602-4BE0-87F8-5BFD7BC45163}" srcOrd="0" destOrd="0" presId="urn:microsoft.com/office/officeart/2008/layout/VerticalCurvedList"/>
    <dgm:cxn modelId="{A804B50A-8A22-4B7A-8AE5-172BA5FC0785}" type="presParOf" srcId="{1E08FADE-CF23-42F5-AE47-117A42FF1A86}" destId="{08FF3545-9687-4B8F-BAE8-F61835C33F7E}" srcOrd="5" destOrd="0" presId="urn:microsoft.com/office/officeart/2008/layout/VerticalCurvedList"/>
    <dgm:cxn modelId="{72CF0491-9312-4677-BCB7-9ECF3F6EDE6C}" type="presParOf" srcId="{1E08FADE-CF23-42F5-AE47-117A42FF1A86}" destId="{B2A66731-7AB7-4329-A20B-74E2D61B49E0}" srcOrd="6" destOrd="0" presId="urn:microsoft.com/office/officeart/2008/layout/VerticalCurvedList"/>
    <dgm:cxn modelId="{6C795BAA-4834-48DA-B338-EC00C403A15A}" type="presParOf" srcId="{B2A66731-7AB7-4329-A20B-74E2D61B49E0}" destId="{F6CF6983-0DF7-4CEC-85E5-FDC37AB96401}" srcOrd="0" destOrd="0" presId="urn:microsoft.com/office/officeart/2008/layout/VerticalCurvedList"/>
    <dgm:cxn modelId="{23F6AC8C-32FC-4CF0-8D2B-7AA25FD6578C}" type="presParOf" srcId="{1E08FADE-CF23-42F5-AE47-117A42FF1A86}" destId="{FB4002C8-8E00-4715-8A1B-88BEFA786A32}" srcOrd="7" destOrd="0" presId="urn:microsoft.com/office/officeart/2008/layout/VerticalCurvedList"/>
    <dgm:cxn modelId="{B8CA685C-692B-47A3-8DCD-49465877C3FC}" type="presParOf" srcId="{1E08FADE-CF23-42F5-AE47-117A42FF1A86}" destId="{FFF1CACA-9544-4501-8DFE-DC57BD3AA9AB}" srcOrd="8" destOrd="0" presId="urn:microsoft.com/office/officeart/2008/layout/VerticalCurvedList"/>
    <dgm:cxn modelId="{85B7C2F2-9120-49F8-9F2E-9E75F7B52466}" type="presParOf" srcId="{FFF1CACA-9544-4501-8DFE-DC57BD3AA9AB}" destId="{FBB791AE-563A-41BB-8A99-DC303AB19400}"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B7D63-1A2D-4967-9408-C89E144FB6E4}"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en-CA"/>
        </a:p>
      </dgm:t>
    </dgm:pt>
    <dgm:pt modelId="{29225110-E7A4-446D-8103-A85957156841}">
      <dgm:prSet phldrT="[Text]" custT="1"/>
      <dgm:spPr>
        <a:solidFill>
          <a:schemeClr val="accent6">
            <a:lumMod val="75000"/>
          </a:schemeClr>
        </a:solidFill>
      </dgm:spPr>
      <dgm:t>
        <a:bodyPr/>
        <a:lstStyle/>
        <a:p>
          <a:r>
            <a:rPr lang="en-CA" sz="1600" dirty="0"/>
            <a:t>Top Management</a:t>
          </a:r>
        </a:p>
      </dgm:t>
    </dgm:pt>
    <dgm:pt modelId="{FA835778-9E20-4CA3-BE97-423275D6791A}" type="parTrans" cxnId="{F7D1D532-1E9E-41A8-A617-BE1CBDB6DDEE}">
      <dgm:prSet/>
      <dgm:spPr/>
      <dgm:t>
        <a:bodyPr/>
        <a:lstStyle/>
        <a:p>
          <a:endParaRPr lang="en-CA"/>
        </a:p>
      </dgm:t>
    </dgm:pt>
    <dgm:pt modelId="{9670240A-F46E-4E03-8ADB-6AE2033931CF}" type="sibTrans" cxnId="{F7D1D532-1E9E-41A8-A617-BE1CBDB6DDEE}">
      <dgm:prSet custT="1"/>
      <dgm:spPr>
        <a:ln>
          <a:solidFill>
            <a:schemeClr val="tx1"/>
          </a:solidFill>
        </a:ln>
      </dgm:spPr>
      <dgm:t>
        <a:bodyPr/>
        <a:lstStyle/>
        <a:p>
          <a:endParaRPr lang="en-CA" sz="1100" dirty="0"/>
        </a:p>
      </dgm:t>
    </dgm:pt>
    <dgm:pt modelId="{1E3A4AE9-0626-466A-8368-8F56F3C0DBFA}">
      <dgm:prSet phldrT="[Text]" custT="1"/>
      <dgm:spPr>
        <a:solidFill>
          <a:schemeClr val="accent4">
            <a:lumMod val="60000"/>
            <a:lumOff val="40000"/>
          </a:schemeClr>
        </a:solidFill>
      </dgm:spPr>
      <dgm:t>
        <a:bodyPr/>
        <a:lstStyle/>
        <a:p>
          <a:r>
            <a:rPr lang="en-CA" sz="1600">
              <a:solidFill>
                <a:sysClr val="windowText" lastClr="000000"/>
              </a:solidFill>
            </a:rPr>
            <a:t>Plant Manager</a:t>
          </a:r>
          <a:endParaRPr lang="en-CA" sz="1600" dirty="0">
            <a:solidFill>
              <a:sysClr val="windowText" lastClr="000000"/>
            </a:solidFill>
          </a:endParaRPr>
        </a:p>
      </dgm:t>
    </dgm:pt>
    <dgm:pt modelId="{8AE9D410-E8B5-418A-8AE1-F77A49E2010C}" type="parTrans" cxnId="{620F7DD5-86EC-47D5-BC9E-2AF1B996CC22}">
      <dgm:prSet/>
      <dgm:spPr/>
      <dgm:t>
        <a:bodyPr/>
        <a:lstStyle/>
        <a:p>
          <a:endParaRPr lang="en-CA" sz="1200"/>
        </a:p>
      </dgm:t>
    </dgm:pt>
    <dgm:pt modelId="{57FF114D-0C27-4FA0-BC13-38D8149BA694}" type="sibTrans" cxnId="{620F7DD5-86EC-47D5-BC9E-2AF1B996CC22}">
      <dgm:prSet custT="1"/>
      <dgm:spPr>
        <a:ln>
          <a:solidFill>
            <a:schemeClr val="tx1"/>
          </a:solidFill>
        </a:ln>
      </dgm:spPr>
      <dgm:t>
        <a:bodyPr/>
        <a:lstStyle/>
        <a:p>
          <a:endParaRPr lang="en-CA" sz="1100"/>
        </a:p>
      </dgm:t>
    </dgm:pt>
    <dgm:pt modelId="{7AED4133-6D06-4737-B867-1D083A33B7F3}">
      <dgm:prSet custT="1"/>
      <dgm:spPr>
        <a:solidFill>
          <a:schemeClr val="accent6">
            <a:lumMod val="75000"/>
          </a:schemeClr>
        </a:solidFill>
      </dgm:spPr>
      <dgm:t>
        <a:bodyPr/>
        <a:lstStyle/>
        <a:p>
          <a:r>
            <a:rPr lang="en-CA" sz="1600" dirty="0"/>
            <a:t>Safety &amp; Production</a:t>
          </a:r>
        </a:p>
      </dgm:t>
    </dgm:pt>
    <dgm:pt modelId="{4E76D644-98BE-474A-AC0B-0CEF149077C7}" type="parTrans" cxnId="{15E89CD9-963F-44D5-8105-F8C35C36462D}">
      <dgm:prSet/>
      <dgm:spPr/>
      <dgm:t>
        <a:bodyPr/>
        <a:lstStyle/>
        <a:p>
          <a:endParaRPr lang="en-CA" sz="1200"/>
        </a:p>
      </dgm:t>
    </dgm:pt>
    <dgm:pt modelId="{15B3FFB1-0E48-4E7F-9B9F-BDF547307A65}" type="sibTrans" cxnId="{15E89CD9-963F-44D5-8105-F8C35C36462D}">
      <dgm:prSet custT="1"/>
      <dgm:spPr>
        <a:ln>
          <a:solidFill>
            <a:schemeClr val="tx1"/>
          </a:solidFill>
        </a:ln>
      </dgm:spPr>
      <dgm:t>
        <a:bodyPr/>
        <a:lstStyle/>
        <a:p>
          <a:endParaRPr lang="en-CA" sz="1100"/>
        </a:p>
      </dgm:t>
    </dgm:pt>
    <dgm:pt modelId="{30213914-5D87-411F-BE19-1FB693625FFB}">
      <dgm:prSet custT="1"/>
      <dgm:spPr>
        <a:solidFill>
          <a:schemeClr val="accent2">
            <a:lumMod val="60000"/>
            <a:lumOff val="40000"/>
          </a:schemeClr>
        </a:solidFill>
      </dgm:spPr>
      <dgm:t>
        <a:bodyPr/>
        <a:lstStyle/>
        <a:p>
          <a:r>
            <a:rPr lang="en-CA" sz="1600">
              <a:solidFill>
                <a:schemeClr val="tx1"/>
              </a:solidFill>
            </a:rPr>
            <a:t>Engineering</a:t>
          </a:r>
          <a:endParaRPr lang="en-CA" sz="1600" dirty="0">
            <a:solidFill>
              <a:schemeClr val="tx1"/>
            </a:solidFill>
          </a:endParaRPr>
        </a:p>
      </dgm:t>
    </dgm:pt>
    <dgm:pt modelId="{A57F6B68-36A4-4667-8212-187E2D6CC3A6}" type="parTrans" cxnId="{783276E2-1B76-4DCF-96CF-13DD69CA6CC7}">
      <dgm:prSet/>
      <dgm:spPr/>
      <dgm:t>
        <a:bodyPr/>
        <a:lstStyle/>
        <a:p>
          <a:endParaRPr lang="en-CA" sz="1200"/>
        </a:p>
      </dgm:t>
    </dgm:pt>
    <dgm:pt modelId="{AC651B77-3F1C-438D-AF80-DC21969F4C20}" type="sibTrans" cxnId="{783276E2-1B76-4DCF-96CF-13DD69CA6CC7}">
      <dgm:prSet custT="1"/>
      <dgm:spPr>
        <a:ln>
          <a:solidFill>
            <a:schemeClr val="tx1"/>
          </a:solidFill>
        </a:ln>
      </dgm:spPr>
      <dgm:t>
        <a:bodyPr/>
        <a:lstStyle/>
        <a:p>
          <a:endParaRPr lang="en-CA" sz="1100"/>
        </a:p>
      </dgm:t>
    </dgm:pt>
    <dgm:pt modelId="{09627864-6E5F-4447-B7D1-98AD74E0D7D3}">
      <dgm:prSet custT="1"/>
      <dgm:spPr>
        <a:solidFill>
          <a:schemeClr val="accent6">
            <a:lumMod val="75000"/>
          </a:schemeClr>
        </a:solidFill>
      </dgm:spPr>
      <dgm:t>
        <a:bodyPr/>
        <a:lstStyle/>
        <a:p>
          <a:r>
            <a:rPr lang="en-CA" sz="1600" dirty="0"/>
            <a:t>Material</a:t>
          </a:r>
        </a:p>
      </dgm:t>
    </dgm:pt>
    <dgm:pt modelId="{23ADE9C0-9A46-4F2F-A50A-DFB6883AB3C5}" type="parTrans" cxnId="{320CC0B0-8176-4CD5-99AE-FD43836ED4EB}">
      <dgm:prSet/>
      <dgm:spPr/>
      <dgm:t>
        <a:bodyPr/>
        <a:lstStyle/>
        <a:p>
          <a:endParaRPr lang="en-CA" sz="1200"/>
        </a:p>
      </dgm:t>
    </dgm:pt>
    <dgm:pt modelId="{0D32FEE4-1891-4A98-B5E8-EC004AC5187D}" type="sibTrans" cxnId="{320CC0B0-8176-4CD5-99AE-FD43836ED4EB}">
      <dgm:prSet custT="1"/>
      <dgm:spPr>
        <a:ln>
          <a:solidFill>
            <a:schemeClr val="tx1"/>
          </a:solidFill>
        </a:ln>
      </dgm:spPr>
      <dgm:t>
        <a:bodyPr/>
        <a:lstStyle/>
        <a:p>
          <a:endParaRPr lang="en-CA" sz="1100"/>
        </a:p>
      </dgm:t>
    </dgm:pt>
    <dgm:pt modelId="{B84A319B-5136-4967-A367-E74DE0C5C59C}">
      <dgm:prSet custT="1"/>
      <dgm:spPr>
        <a:solidFill>
          <a:schemeClr val="accent6">
            <a:lumMod val="75000"/>
          </a:schemeClr>
        </a:solidFill>
      </dgm:spPr>
      <dgm:t>
        <a:bodyPr/>
        <a:lstStyle/>
        <a:p>
          <a:r>
            <a:rPr lang="en-CA" sz="1600" dirty="0"/>
            <a:t>Production Supervisor</a:t>
          </a:r>
        </a:p>
      </dgm:t>
    </dgm:pt>
    <dgm:pt modelId="{B2BC8E85-6FB1-4660-A2B6-52D70AD6E29E}" type="parTrans" cxnId="{A92DE89B-0A60-4D55-93B3-1183F7F1B5C3}">
      <dgm:prSet/>
      <dgm:spPr/>
      <dgm:t>
        <a:bodyPr/>
        <a:lstStyle/>
        <a:p>
          <a:endParaRPr lang="en-CA" sz="1200"/>
        </a:p>
      </dgm:t>
    </dgm:pt>
    <dgm:pt modelId="{2A32F97A-3EFC-42B7-BE99-B56A1A17C8E7}" type="sibTrans" cxnId="{A92DE89B-0A60-4D55-93B3-1183F7F1B5C3}">
      <dgm:prSet custT="1"/>
      <dgm:spPr>
        <a:ln>
          <a:solidFill>
            <a:schemeClr val="tx1"/>
          </a:solidFill>
        </a:ln>
      </dgm:spPr>
      <dgm:t>
        <a:bodyPr/>
        <a:lstStyle/>
        <a:p>
          <a:endParaRPr lang="en-CA" sz="1100"/>
        </a:p>
      </dgm:t>
    </dgm:pt>
    <dgm:pt modelId="{0BA55387-3BB3-434A-BE51-5883670D65A3}">
      <dgm:prSet custT="1"/>
      <dgm:spPr>
        <a:solidFill>
          <a:schemeClr val="accent6">
            <a:lumMod val="75000"/>
          </a:schemeClr>
        </a:solidFill>
      </dgm:spPr>
      <dgm:t>
        <a:bodyPr/>
        <a:lstStyle/>
        <a:p>
          <a:r>
            <a:rPr lang="en-CA" sz="1600">
              <a:solidFill>
                <a:schemeClr val="bg1"/>
              </a:solidFill>
            </a:rPr>
            <a:t>Maintenance</a:t>
          </a:r>
          <a:endParaRPr lang="en-CA" sz="1600" dirty="0">
            <a:solidFill>
              <a:schemeClr val="bg1"/>
            </a:solidFill>
          </a:endParaRPr>
        </a:p>
      </dgm:t>
    </dgm:pt>
    <dgm:pt modelId="{85C5F2A9-7E85-43F3-A0DA-6B3D83BA6470}" type="parTrans" cxnId="{1FA542CD-5FA4-4EF8-B8B2-75BC6106AE0E}">
      <dgm:prSet/>
      <dgm:spPr/>
      <dgm:t>
        <a:bodyPr/>
        <a:lstStyle/>
        <a:p>
          <a:endParaRPr lang="en-CA" sz="1200"/>
        </a:p>
      </dgm:t>
    </dgm:pt>
    <dgm:pt modelId="{FC46DAB4-A6E2-42F3-8194-3F3A126F334A}" type="sibTrans" cxnId="{1FA542CD-5FA4-4EF8-B8B2-75BC6106AE0E}">
      <dgm:prSet custT="1"/>
      <dgm:spPr>
        <a:ln>
          <a:solidFill>
            <a:schemeClr val="tx1"/>
          </a:solidFill>
        </a:ln>
      </dgm:spPr>
      <dgm:t>
        <a:bodyPr/>
        <a:lstStyle/>
        <a:p>
          <a:endParaRPr lang="en-CA" sz="1100"/>
        </a:p>
      </dgm:t>
    </dgm:pt>
    <dgm:pt modelId="{3BB517E6-3015-4D43-9F70-65979DD743BB}">
      <dgm:prSet custT="1"/>
      <dgm:spPr>
        <a:solidFill>
          <a:schemeClr val="accent6">
            <a:lumMod val="75000"/>
          </a:schemeClr>
        </a:solidFill>
      </dgm:spPr>
      <dgm:t>
        <a:bodyPr/>
        <a:lstStyle/>
        <a:p>
          <a:r>
            <a:rPr lang="en-CA" sz="1600" dirty="0"/>
            <a:t>Production Operator</a:t>
          </a:r>
        </a:p>
      </dgm:t>
    </dgm:pt>
    <dgm:pt modelId="{5A5F8CBC-4E8F-4361-88A4-C5525448EF4F}" type="parTrans" cxnId="{0A79B73E-8A19-469B-A0D8-194D12C6C993}">
      <dgm:prSet/>
      <dgm:spPr/>
      <dgm:t>
        <a:bodyPr/>
        <a:lstStyle/>
        <a:p>
          <a:endParaRPr lang="en-CA" sz="1200"/>
        </a:p>
      </dgm:t>
    </dgm:pt>
    <dgm:pt modelId="{20654154-FB3E-4737-AFE6-28FC125FCCD6}" type="sibTrans" cxnId="{0A79B73E-8A19-469B-A0D8-194D12C6C993}">
      <dgm:prSet custT="1"/>
      <dgm:spPr>
        <a:ln>
          <a:solidFill>
            <a:schemeClr val="tx1"/>
          </a:solidFill>
        </a:ln>
      </dgm:spPr>
      <dgm:t>
        <a:bodyPr/>
        <a:lstStyle/>
        <a:p>
          <a:endParaRPr lang="en-CA" sz="1100"/>
        </a:p>
      </dgm:t>
    </dgm:pt>
    <dgm:pt modelId="{90CF6984-FC57-4210-BF4E-AEA18201F255}">
      <dgm:prSet custT="1"/>
      <dgm:spPr>
        <a:solidFill>
          <a:schemeClr val="accent6">
            <a:lumMod val="75000"/>
          </a:schemeClr>
        </a:solidFill>
      </dgm:spPr>
      <dgm:t>
        <a:bodyPr/>
        <a:lstStyle/>
        <a:p>
          <a:r>
            <a:rPr lang="en-CA" sz="1600" dirty="0"/>
            <a:t>Material Handler</a:t>
          </a:r>
        </a:p>
      </dgm:t>
    </dgm:pt>
    <dgm:pt modelId="{4FBBDCCA-F554-4815-86ED-A31B529B6FAE}" type="parTrans" cxnId="{C6E5AA9A-FA0F-4487-8EF4-E598B64DC3D3}">
      <dgm:prSet/>
      <dgm:spPr/>
      <dgm:t>
        <a:bodyPr/>
        <a:lstStyle/>
        <a:p>
          <a:endParaRPr lang="en-CA" sz="1200"/>
        </a:p>
      </dgm:t>
    </dgm:pt>
    <dgm:pt modelId="{BBE0532F-0A53-4CC3-B481-21AC34F46184}" type="sibTrans" cxnId="{C6E5AA9A-FA0F-4487-8EF4-E598B64DC3D3}">
      <dgm:prSet custT="1"/>
      <dgm:spPr>
        <a:ln>
          <a:solidFill>
            <a:schemeClr val="tx1"/>
          </a:solidFill>
        </a:ln>
      </dgm:spPr>
      <dgm:t>
        <a:bodyPr/>
        <a:lstStyle/>
        <a:p>
          <a:endParaRPr lang="en-CA" sz="1100"/>
        </a:p>
      </dgm:t>
    </dgm:pt>
    <dgm:pt modelId="{46F3277C-9AE6-4FB1-B547-C02058DF0C1A}">
      <dgm:prSet custT="1"/>
      <dgm:spPr>
        <a:solidFill>
          <a:schemeClr val="accent2">
            <a:lumMod val="60000"/>
            <a:lumOff val="40000"/>
          </a:schemeClr>
        </a:solidFill>
      </dgm:spPr>
      <dgm:t>
        <a:bodyPr/>
        <a:lstStyle/>
        <a:p>
          <a:r>
            <a:rPr lang="en-CA" sz="1600">
              <a:solidFill>
                <a:schemeClr val="tx1"/>
              </a:solidFill>
            </a:rPr>
            <a:t>Sales</a:t>
          </a:r>
          <a:endParaRPr lang="en-CA" sz="1600" dirty="0">
            <a:solidFill>
              <a:schemeClr val="tx1"/>
            </a:solidFill>
          </a:endParaRPr>
        </a:p>
      </dgm:t>
    </dgm:pt>
    <dgm:pt modelId="{397AE523-6AC6-4DB4-BD89-DC06B8864DB9}" type="parTrans" cxnId="{4A733007-2C57-485E-8545-CFF0F6F94270}">
      <dgm:prSet/>
      <dgm:spPr/>
      <dgm:t>
        <a:bodyPr/>
        <a:lstStyle/>
        <a:p>
          <a:endParaRPr lang="en-CA" sz="1200"/>
        </a:p>
      </dgm:t>
    </dgm:pt>
    <dgm:pt modelId="{2510370C-A787-4B08-B7CB-D560748AE217}" type="sibTrans" cxnId="{4A733007-2C57-485E-8545-CFF0F6F94270}">
      <dgm:prSet custT="1"/>
      <dgm:spPr>
        <a:ln>
          <a:solidFill>
            <a:schemeClr val="tx1"/>
          </a:solidFill>
        </a:ln>
      </dgm:spPr>
      <dgm:t>
        <a:bodyPr/>
        <a:lstStyle/>
        <a:p>
          <a:endParaRPr lang="en-CA" sz="1100"/>
        </a:p>
      </dgm:t>
    </dgm:pt>
    <dgm:pt modelId="{DFAC0440-F029-4089-BA66-884BAF180167}">
      <dgm:prSet custT="1"/>
      <dgm:spPr>
        <a:solidFill>
          <a:schemeClr val="accent6">
            <a:lumMod val="75000"/>
          </a:schemeClr>
        </a:solidFill>
      </dgm:spPr>
      <dgm:t>
        <a:bodyPr/>
        <a:lstStyle/>
        <a:p>
          <a:r>
            <a:rPr lang="en-CA" sz="1600">
              <a:solidFill>
                <a:schemeClr val="bg1"/>
              </a:solidFill>
            </a:rPr>
            <a:t>Quality</a:t>
          </a:r>
          <a:endParaRPr lang="en-CA" sz="1600" dirty="0">
            <a:solidFill>
              <a:schemeClr val="bg1"/>
            </a:solidFill>
          </a:endParaRPr>
        </a:p>
      </dgm:t>
    </dgm:pt>
    <dgm:pt modelId="{3B3892AA-F138-4D0E-9E33-5E10C5524E86}" type="sibTrans" cxnId="{981F82C5-1979-4E8E-A93B-930B5B48E32B}">
      <dgm:prSet custT="1"/>
      <dgm:spPr>
        <a:ln>
          <a:solidFill>
            <a:schemeClr val="tx1"/>
          </a:solidFill>
        </a:ln>
      </dgm:spPr>
      <dgm:t>
        <a:bodyPr/>
        <a:lstStyle/>
        <a:p>
          <a:endParaRPr lang="en-CA" sz="1100"/>
        </a:p>
      </dgm:t>
    </dgm:pt>
    <dgm:pt modelId="{F3C8FAD1-F075-4B51-B237-3D9D2AA48ED9}" type="parTrans" cxnId="{981F82C5-1979-4E8E-A93B-930B5B48E32B}">
      <dgm:prSet/>
      <dgm:spPr/>
      <dgm:t>
        <a:bodyPr/>
        <a:lstStyle/>
        <a:p>
          <a:endParaRPr lang="en-CA" sz="1200"/>
        </a:p>
      </dgm:t>
    </dgm:pt>
    <dgm:pt modelId="{70095465-C4A0-4C21-9D81-0CC6C652139C}">
      <dgm:prSet custT="1"/>
      <dgm:spPr>
        <a:solidFill>
          <a:schemeClr val="accent6">
            <a:lumMod val="75000"/>
          </a:schemeClr>
        </a:solidFill>
      </dgm:spPr>
      <dgm:t>
        <a:bodyPr/>
        <a:lstStyle/>
        <a:p>
          <a:r>
            <a:rPr lang="en-CA" sz="1600" dirty="0"/>
            <a:t>Quality Inspector</a:t>
          </a:r>
        </a:p>
      </dgm:t>
    </dgm:pt>
    <dgm:pt modelId="{27599988-FA65-4E28-8B69-7F85A91D40DF}" type="parTrans" cxnId="{64F12349-5AD1-4112-8442-CFD91266C716}">
      <dgm:prSet/>
      <dgm:spPr/>
      <dgm:t>
        <a:bodyPr/>
        <a:lstStyle/>
        <a:p>
          <a:endParaRPr lang="en-CA"/>
        </a:p>
      </dgm:t>
    </dgm:pt>
    <dgm:pt modelId="{091C167F-4376-4486-A4C6-4DCED3D3C66C}" type="sibTrans" cxnId="{64F12349-5AD1-4112-8442-CFD91266C716}">
      <dgm:prSet/>
      <dgm:spPr/>
      <dgm:t>
        <a:bodyPr/>
        <a:lstStyle/>
        <a:p>
          <a:endParaRPr lang="en-CA"/>
        </a:p>
      </dgm:t>
    </dgm:pt>
    <dgm:pt modelId="{BDD3C562-9064-493F-B4C2-10EF3598C87B}">
      <dgm:prSet custT="1"/>
      <dgm:spPr>
        <a:solidFill>
          <a:schemeClr val="accent6">
            <a:lumMod val="75000"/>
          </a:schemeClr>
        </a:solidFill>
      </dgm:spPr>
      <dgm:t>
        <a:bodyPr/>
        <a:lstStyle/>
        <a:p>
          <a:r>
            <a:rPr lang="en-CA" sz="1600" dirty="0"/>
            <a:t>Technician</a:t>
          </a:r>
        </a:p>
      </dgm:t>
    </dgm:pt>
    <dgm:pt modelId="{B6DA7B8E-399E-456C-A586-4D066D279105}" type="parTrans" cxnId="{ED42D969-5B5F-48D5-B693-035C7905CB89}">
      <dgm:prSet/>
      <dgm:spPr/>
      <dgm:t>
        <a:bodyPr/>
        <a:lstStyle/>
        <a:p>
          <a:endParaRPr lang="en-CA"/>
        </a:p>
      </dgm:t>
    </dgm:pt>
    <dgm:pt modelId="{C4282C79-DF48-4543-8DFC-240E6FCFB504}" type="sibTrans" cxnId="{ED42D969-5B5F-48D5-B693-035C7905CB89}">
      <dgm:prSet/>
      <dgm:spPr/>
      <dgm:t>
        <a:bodyPr/>
        <a:lstStyle/>
        <a:p>
          <a:endParaRPr lang="en-CA"/>
        </a:p>
      </dgm:t>
    </dgm:pt>
    <dgm:pt modelId="{A0A30D90-ABCC-4CC0-89D6-268CE068D2E6}" type="pres">
      <dgm:prSet presAssocID="{165B7D63-1A2D-4967-9408-C89E144FB6E4}" presName="hierChild1" presStyleCnt="0">
        <dgm:presLayoutVars>
          <dgm:orgChart val="1"/>
          <dgm:chPref val="1"/>
          <dgm:dir/>
          <dgm:animOne val="branch"/>
          <dgm:animLvl val="lvl"/>
          <dgm:resizeHandles/>
        </dgm:presLayoutVars>
      </dgm:prSet>
      <dgm:spPr/>
    </dgm:pt>
    <dgm:pt modelId="{78AF9DA8-5A7D-41B7-A541-8E108481D1DC}" type="pres">
      <dgm:prSet presAssocID="{29225110-E7A4-446D-8103-A85957156841}" presName="hierRoot1" presStyleCnt="0">
        <dgm:presLayoutVars>
          <dgm:hierBranch val="init"/>
        </dgm:presLayoutVars>
      </dgm:prSet>
      <dgm:spPr/>
    </dgm:pt>
    <dgm:pt modelId="{58F88364-9C01-4682-9F7E-1FC409D744A4}" type="pres">
      <dgm:prSet presAssocID="{29225110-E7A4-446D-8103-A85957156841}" presName="rootComposite1" presStyleCnt="0"/>
      <dgm:spPr/>
    </dgm:pt>
    <dgm:pt modelId="{CA46B19A-123C-4953-9839-C8F241920693}" type="pres">
      <dgm:prSet presAssocID="{29225110-E7A4-446D-8103-A85957156841}" presName="rootText1" presStyleLbl="node0" presStyleIdx="0" presStyleCnt="1">
        <dgm:presLayoutVars>
          <dgm:chMax/>
          <dgm:chPref val="3"/>
        </dgm:presLayoutVars>
      </dgm:prSet>
      <dgm:spPr/>
    </dgm:pt>
    <dgm:pt modelId="{63C0AFE0-2BC3-40A7-8927-EE6CE4E11415}" type="pres">
      <dgm:prSet presAssocID="{29225110-E7A4-446D-8103-A85957156841}" presName="titleText1" presStyleLbl="fgAcc0" presStyleIdx="0" presStyleCnt="1">
        <dgm:presLayoutVars>
          <dgm:chMax val="0"/>
          <dgm:chPref val="0"/>
        </dgm:presLayoutVars>
      </dgm:prSet>
      <dgm:spPr/>
    </dgm:pt>
    <dgm:pt modelId="{B4E6D610-9851-4C8D-9CA9-2022095A4B2C}" type="pres">
      <dgm:prSet presAssocID="{29225110-E7A4-446D-8103-A85957156841}" presName="rootConnector1" presStyleLbl="node1" presStyleIdx="0" presStyleCnt="12"/>
      <dgm:spPr/>
    </dgm:pt>
    <dgm:pt modelId="{971E4023-393A-48E2-8E7B-35875FBEA81A}" type="pres">
      <dgm:prSet presAssocID="{29225110-E7A4-446D-8103-A85957156841}" presName="hierChild2" presStyleCnt="0"/>
      <dgm:spPr/>
    </dgm:pt>
    <dgm:pt modelId="{336693AD-5972-45BE-B5EF-F3AB46E33B1F}" type="pres">
      <dgm:prSet presAssocID="{8AE9D410-E8B5-418A-8AE1-F77A49E2010C}" presName="Name37" presStyleLbl="parChTrans1D2" presStyleIdx="0" presStyleCnt="1"/>
      <dgm:spPr/>
    </dgm:pt>
    <dgm:pt modelId="{7DBBEE38-C176-4AF9-B43B-C73912A1F688}" type="pres">
      <dgm:prSet presAssocID="{1E3A4AE9-0626-466A-8368-8F56F3C0DBFA}" presName="hierRoot2" presStyleCnt="0">
        <dgm:presLayoutVars>
          <dgm:hierBranch val="init"/>
        </dgm:presLayoutVars>
      </dgm:prSet>
      <dgm:spPr/>
    </dgm:pt>
    <dgm:pt modelId="{4BD11912-E476-4AE2-B662-E7F033A99A61}" type="pres">
      <dgm:prSet presAssocID="{1E3A4AE9-0626-466A-8368-8F56F3C0DBFA}" presName="rootComposite" presStyleCnt="0"/>
      <dgm:spPr/>
    </dgm:pt>
    <dgm:pt modelId="{00B410BF-7301-47EB-AA21-5C4949E70103}" type="pres">
      <dgm:prSet presAssocID="{1E3A4AE9-0626-466A-8368-8F56F3C0DBFA}" presName="rootText" presStyleLbl="node1" presStyleIdx="0" presStyleCnt="12">
        <dgm:presLayoutVars>
          <dgm:chMax/>
          <dgm:chPref val="3"/>
        </dgm:presLayoutVars>
      </dgm:prSet>
      <dgm:spPr/>
    </dgm:pt>
    <dgm:pt modelId="{205F81DE-DDD3-4B62-9DBD-E73704606902}" type="pres">
      <dgm:prSet presAssocID="{1E3A4AE9-0626-466A-8368-8F56F3C0DBFA}" presName="titleText2" presStyleLbl="fgAcc1" presStyleIdx="0" presStyleCnt="12">
        <dgm:presLayoutVars>
          <dgm:chMax val="0"/>
          <dgm:chPref val="0"/>
        </dgm:presLayoutVars>
      </dgm:prSet>
      <dgm:spPr/>
    </dgm:pt>
    <dgm:pt modelId="{FA4B780C-B8B1-4E0C-BA9D-2FB43830768E}" type="pres">
      <dgm:prSet presAssocID="{1E3A4AE9-0626-466A-8368-8F56F3C0DBFA}" presName="rootConnector" presStyleLbl="node2" presStyleIdx="0" presStyleCnt="0"/>
      <dgm:spPr/>
    </dgm:pt>
    <dgm:pt modelId="{5BA93506-FE7E-4BB1-9566-B67A9217BF20}" type="pres">
      <dgm:prSet presAssocID="{1E3A4AE9-0626-466A-8368-8F56F3C0DBFA}" presName="hierChild4" presStyleCnt="0"/>
      <dgm:spPr/>
    </dgm:pt>
    <dgm:pt modelId="{D07CD69D-344B-4A0B-B9C1-0FBFFB61DE2C}" type="pres">
      <dgm:prSet presAssocID="{4E76D644-98BE-474A-AC0B-0CEF149077C7}" presName="Name37" presStyleLbl="parChTrans1D3" presStyleIdx="0" presStyleCnt="6"/>
      <dgm:spPr/>
    </dgm:pt>
    <dgm:pt modelId="{C616767F-0CDD-43CE-8FE5-26F1EDA51BE1}" type="pres">
      <dgm:prSet presAssocID="{7AED4133-6D06-4737-B867-1D083A33B7F3}" presName="hierRoot2" presStyleCnt="0">
        <dgm:presLayoutVars>
          <dgm:hierBranch val="init"/>
        </dgm:presLayoutVars>
      </dgm:prSet>
      <dgm:spPr/>
    </dgm:pt>
    <dgm:pt modelId="{9B96FCFD-5232-495A-A4B5-8200005F926D}" type="pres">
      <dgm:prSet presAssocID="{7AED4133-6D06-4737-B867-1D083A33B7F3}" presName="rootComposite" presStyleCnt="0"/>
      <dgm:spPr/>
    </dgm:pt>
    <dgm:pt modelId="{8FE9E915-C274-4554-9606-CF0D347348A7}" type="pres">
      <dgm:prSet presAssocID="{7AED4133-6D06-4737-B867-1D083A33B7F3}" presName="rootText" presStyleLbl="node1" presStyleIdx="1" presStyleCnt="12">
        <dgm:presLayoutVars>
          <dgm:chMax/>
          <dgm:chPref val="3"/>
        </dgm:presLayoutVars>
      </dgm:prSet>
      <dgm:spPr/>
    </dgm:pt>
    <dgm:pt modelId="{A6D5D231-A794-41C4-B5CF-B48B6E733604}" type="pres">
      <dgm:prSet presAssocID="{7AED4133-6D06-4737-B867-1D083A33B7F3}" presName="titleText2" presStyleLbl="fgAcc1" presStyleIdx="1" presStyleCnt="12" custLinFactNeighborX="-2962" custLinFactNeighborY="15271">
        <dgm:presLayoutVars>
          <dgm:chMax val="0"/>
          <dgm:chPref val="0"/>
        </dgm:presLayoutVars>
      </dgm:prSet>
      <dgm:spPr/>
    </dgm:pt>
    <dgm:pt modelId="{8D4F8469-3FE2-45AA-A0CB-92292783F826}" type="pres">
      <dgm:prSet presAssocID="{7AED4133-6D06-4737-B867-1D083A33B7F3}" presName="rootConnector" presStyleLbl="node3" presStyleIdx="0" presStyleCnt="0"/>
      <dgm:spPr/>
    </dgm:pt>
    <dgm:pt modelId="{A8DB30F2-C96A-4BB5-8508-912AC559F1CA}" type="pres">
      <dgm:prSet presAssocID="{7AED4133-6D06-4737-B867-1D083A33B7F3}" presName="hierChild4" presStyleCnt="0"/>
      <dgm:spPr/>
    </dgm:pt>
    <dgm:pt modelId="{0CBA4FD2-4C0F-41F7-AEAF-52F6816EF88F}" type="pres">
      <dgm:prSet presAssocID="{B2BC8E85-6FB1-4660-A2B6-52D70AD6E29E}" presName="Name37" presStyleLbl="parChTrans1D4" presStyleIdx="0" presStyleCnt="5"/>
      <dgm:spPr/>
    </dgm:pt>
    <dgm:pt modelId="{BFBA5827-415A-468F-B8D9-1D5A43275B9D}" type="pres">
      <dgm:prSet presAssocID="{B84A319B-5136-4967-A367-E74DE0C5C59C}" presName="hierRoot2" presStyleCnt="0">
        <dgm:presLayoutVars>
          <dgm:hierBranch val="init"/>
        </dgm:presLayoutVars>
      </dgm:prSet>
      <dgm:spPr/>
    </dgm:pt>
    <dgm:pt modelId="{D2E3D585-A50E-4DFD-9ACE-1BC287B66243}" type="pres">
      <dgm:prSet presAssocID="{B84A319B-5136-4967-A367-E74DE0C5C59C}" presName="rootComposite" presStyleCnt="0"/>
      <dgm:spPr/>
    </dgm:pt>
    <dgm:pt modelId="{56A06FEA-EEFA-471E-B7B0-BB549159687E}" type="pres">
      <dgm:prSet presAssocID="{B84A319B-5136-4967-A367-E74DE0C5C59C}" presName="rootText" presStyleLbl="node1" presStyleIdx="2" presStyleCnt="12">
        <dgm:presLayoutVars>
          <dgm:chMax/>
          <dgm:chPref val="3"/>
        </dgm:presLayoutVars>
      </dgm:prSet>
      <dgm:spPr/>
    </dgm:pt>
    <dgm:pt modelId="{FEA92B3F-B07D-4127-9245-20F5537DF7A4}" type="pres">
      <dgm:prSet presAssocID="{B84A319B-5136-4967-A367-E74DE0C5C59C}" presName="titleText2" presStyleLbl="fgAcc1" presStyleIdx="2" presStyleCnt="12">
        <dgm:presLayoutVars>
          <dgm:chMax val="0"/>
          <dgm:chPref val="0"/>
        </dgm:presLayoutVars>
      </dgm:prSet>
      <dgm:spPr/>
    </dgm:pt>
    <dgm:pt modelId="{5C9573A9-EC44-48DF-BF5A-C9117963EED2}" type="pres">
      <dgm:prSet presAssocID="{B84A319B-5136-4967-A367-E74DE0C5C59C}" presName="rootConnector" presStyleLbl="node4" presStyleIdx="0" presStyleCnt="0"/>
      <dgm:spPr/>
    </dgm:pt>
    <dgm:pt modelId="{20D6FC17-2960-48F2-A0BA-FB5AB9D378EF}" type="pres">
      <dgm:prSet presAssocID="{B84A319B-5136-4967-A367-E74DE0C5C59C}" presName="hierChild4" presStyleCnt="0"/>
      <dgm:spPr/>
    </dgm:pt>
    <dgm:pt modelId="{C171E330-E55F-4BC9-B02C-177FDDD02CF1}" type="pres">
      <dgm:prSet presAssocID="{5A5F8CBC-4E8F-4361-88A4-C5525448EF4F}" presName="Name37" presStyleLbl="parChTrans1D4" presStyleIdx="1" presStyleCnt="5"/>
      <dgm:spPr/>
    </dgm:pt>
    <dgm:pt modelId="{5D481B18-6E12-4182-9088-3A19A09DC136}" type="pres">
      <dgm:prSet presAssocID="{3BB517E6-3015-4D43-9F70-65979DD743BB}" presName="hierRoot2" presStyleCnt="0">
        <dgm:presLayoutVars>
          <dgm:hierBranch val="init"/>
        </dgm:presLayoutVars>
      </dgm:prSet>
      <dgm:spPr/>
    </dgm:pt>
    <dgm:pt modelId="{AE922DE0-BC3A-42DD-8E33-45E1FA8792EF}" type="pres">
      <dgm:prSet presAssocID="{3BB517E6-3015-4D43-9F70-65979DD743BB}" presName="rootComposite" presStyleCnt="0"/>
      <dgm:spPr/>
    </dgm:pt>
    <dgm:pt modelId="{47B2D9ED-26DC-4308-9A0D-C0B7141DBA6F}" type="pres">
      <dgm:prSet presAssocID="{3BB517E6-3015-4D43-9F70-65979DD743BB}" presName="rootText" presStyleLbl="node1" presStyleIdx="3" presStyleCnt="12">
        <dgm:presLayoutVars>
          <dgm:chMax/>
          <dgm:chPref val="3"/>
        </dgm:presLayoutVars>
      </dgm:prSet>
      <dgm:spPr/>
    </dgm:pt>
    <dgm:pt modelId="{400BE19F-5807-4448-BE88-3A05B14DBA4A}" type="pres">
      <dgm:prSet presAssocID="{3BB517E6-3015-4D43-9F70-65979DD743BB}" presName="titleText2" presStyleLbl="fgAcc1" presStyleIdx="3" presStyleCnt="12">
        <dgm:presLayoutVars>
          <dgm:chMax val="0"/>
          <dgm:chPref val="0"/>
        </dgm:presLayoutVars>
      </dgm:prSet>
      <dgm:spPr/>
    </dgm:pt>
    <dgm:pt modelId="{77D5F91D-0DB4-4C4A-88AB-8B20EBC47D91}" type="pres">
      <dgm:prSet presAssocID="{3BB517E6-3015-4D43-9F70-65979DD743BB}" presName="rootConnector" presStyleLbl="node4" presStyleIdx="0" presStyleCnt="0"/>
      <dgm:spPr/>
    </dgm:pt>
    <dgm:pt modelId="{25089715-60CC-47A5-8081-C8B2968E43D4}" type="pres">
      <dgm:prSet presAssocID="{3BB517E6-3015-4D43-9F70-65979DD743BB}" presName="hierChild4" presStyleCnt="0"/>
      <dgm:spPr/>
    </dgm:pt>
    <dgm:pt modelId="{B46EDE87-1CDA-406A-BB1B-3A9490BD5F2E}" type="pres">
      <dgm:prSet presAssocID="{3BB517E6-3015-4D43-9F70-65979DD743BB}" presName="hierChild5" presStyleCnt="0"/>
      <dgm:spPr/>
    </dgm:pt>
    <dgm:pt modelId="{5627A060-2263-473B-BF5A-90E7A809B63D}" type="pres">
      <dgm:prSet presAssocID="{B84A319B-5136-4967-A367-E74DE0C5C59C}" presName="hierChild5" presStyleCnt="0"/>
      <dgm:spPr/>
    </dgm:pt>
    <dgm:pt modelId="{DB83A371-1C2A-47CD-967C-B875355F5BF5}" type="pres">
      <dgm:prSet presAssocID="{7AED4133-6D06-4737-B867-1D083A33B7F3}" presName="hierChild5" presStyleCnt="0"/>
      <dgm:spPr/>
    </dgm:pt>
    <dgm:pt modelId="{18B2A249-1584-402E-ADC8-D5E2C984F2BC}" type="pres">
      <dgm:prSet presAssocID="{23ADE9C0-9A46-4F2F-A50A-DFB6883AB3C5}" presName="Name37" presStyleLbl="parChTrans1D3" presStyleIdx="1" presStyleCnt="6"/>
      <dgm:spPr/>
    </dgm:pt>
    <dgm:pt modelId="{0B053F72-3F62-4ED0-ABBB-394A1E358CF1}" type="pres">
      <dgm:prSet presAssocID="{09627864-6E5F-4447-B7D1-98AD74E0D7D3}" presName="hierRoot2" presStyleCnt="0">
        <dgm:presLayoutVars>
          <dgm:hierBranch val="init"/>
        </dgm:presLayoutVars>
      </dgm:prSet>
      <dgm:spPr/>
    </dgm:pt>
    <dgm:pt modelId="{AF03FD37-E0AB-42F4-AC20-CE6CA5ABF16A}" type="pres">
      <dgm:prSet presAssocID="{09627864-6E5F-4447-B7D1-98AD74E0D7D3}" presName="rootComposite" presStyleCnt="0"/>
      <dgm:spPr/>
    </dgm:pt>
    <dgm:pt modelId="{0180C03D-4E5E-4B61-8A62-28F600D1BD5B}" type="pres">
      <dgm:prSet presAssocID="{09627864-6E5F-4447-B7D1-98AD74E0D7D3}" presName="rootText" presStyleLbl="node1" presStyleIdx="4" presStyleCnt="12">
        <dgm:presLayoutVars>
          <dgm:chMax/>
          <dgm:chPref val="3"/>
        </dgm:presLayoutVars>
      </dgm:prSet>
      <dgm:spPr/>
    </dgm:pt>
    <dgm:pt modelId="{83174CB8-A49E-43D7-950E-F7334FC7CF49}" type="pres">
      <dgm:prSet presAssocID="{09627864-6E5F-4447-B7D1-98AD74E0D7D3}" presName="titleText2" presStyleLbl="fgAcc1" presStyleIdx="4" presStyleCnt="12">
        <dgm:presLayoutVars>
          <dgm:chMax val="0"/>
          <dgm:chPref val="0"/>
        </dgm:presLayoutVars>
      </dgm:prSet>
      <dgm:spPr/>
    </dgm:pt>
    <dgm:pt modelId="{D5F8A47B-77D6-43AA-B79D-0DE2E070F7EC}" type="pres">
      <dgm:prSet presAssocID="{09627864-6E5F-4447-B7D1-98AD74E0D7D3}" presName="rootConnector" presStyleLbl="node3" presStyleIdx="0" presStyleCnt="0"/>
      <dgm:spPr/>
    </dgm:pt>
    <dgm:pt modelId="{F1DB83BA-10A8-4B9E-883F-DD8B48F76703}" type="pres">
      <dgm:prSet presAssocID="{09627864-6E5F-4447-B7D1-98AD74E0D7D3}" presName="hierChild4" presStyleCnt="0"/>
      <dgm:spPr/>
    </dgm:pt>
    <dgm:pt modelId="{38EBDADA-5394-4E5B-9D60-8572A3D38443}" type="pres">
      <dgm:prSet presAssocID="{4FBBDCCA-F554-4815-86ED-A31B529B6FAE}" presName="Name37" presStyleLbl="parChTrans1D4" presStyleIdx="2" presStyleCnt="5"/>
      <dgm:spPr/>
    </dgm:pt>
    <dgm:pt modelId="{B419D4A8-8867-4326-8F83-6AFD0DD1B7AB}" type="pres">
      <dgm:prSet presAssocID="{90CF6984-FC57-4210-BF4E-AEA18201F255}" presName="hierRoot2" presStyleCnt="0">
        <dgm:presLayoutVars>
          <dgm:hierBranch val="init"/>
        </dgm:presLayoutVars>
      </dgm:prSet>
      <dgm:spPr/>
    </dgm:pt>
    <dgm:pt modelId="{30EDB8FB-7A80-45F1-A89F-99DB4CE6C65D}" type="pres">
      <dgm:prSet presAssocID="{90CF6984-FC57-4210-BF4E-AEA18201F255}" presName="rootComposite" presStyleCnt="0"/>
      <dgm:spPr/>
    </dgm:pt>
    <dgm:pt modelId="{2CB91984-2E41-4EBD-83CF-8DDE1B0B1380}" type="pres">
      <dgm:prSet presAssocID="{90CF6984-FC57-4210-BF4E-AEA18201F255}" presName="rootText" presStyleLbl="node1" presStyleIdx="5" presStyleCnt="12">
        <dgm:presLayoutVars>
          <dgm:chMax/>
          <dgm:chPref val="3"/>
        </dgm:presLayoutVars>
      </dgm:prSet>
      <dgm:spPr/>
    </dgm:pt>
    <dgm:pt modelId="{F9B92F94-E895-4AA9-9535-DB513CCDE75C}" type="pres">
      <dgm:prSet presAssocID="{90CF6984-FC57-4210-BF4E-AEA18201F255}" presName="titleText2" presStyleLbl="fgAcc1" presStyleIdx="5" presStyleCnt="12">
        <dgm:presLayoutVars>
          <dgm:chMax val="0"/>
          <dgm:chPref val="0"/>
        </dgm:presLayoutVars>
      </dgm:prSet>
      <dgm:spPr/>
    </dgm:pt>
    <dgm:pt modelId="{98C434DA-D3B6-4E03-9F09-B8C80DFCD34B}" type="pres">
      <dgm:prSet presAssocID="{90CF6984-FC57-4210-BF4E-AEA18201F255}" presName="rootConnector" presStyleLbl="node4" presStyleIdx="0" presStyleCnt="0"/>
      <dgm:spPr/>
    </dgm:pt>
    <dgm:pt modelId="{12C2401D-62AA-4816-A6F5-4E52C7C839AD}" type="pres">
      <dgm:prSet presAssocID="{90CF6984-FC57-4210-BF4E-AEA18201F255}" presName="hierChild4" presStyleCnt="0"/>
      <dgm:spPr/>
    </dgm:pt>
    <dgm:pt modelId="{55E58516-CAC3-497D-A606-BDDD58E974D9}" type="pres">
      <dgm:prSet presAssocID="{90CF6984-FC57-4210-BF4E-AEA18201F255}" presName="hierChild5" presStyleCnt="0"/>
      <dgm:spPr/>
    </dgm:pt>
    <dgm:pt modelId="{BE4DC60D-1C62-4721-A6FE-9FD0DF088432}" type="pres">
      <dgm:prSet presAssocID="{09627864-6E5F-4447-B7D1-98AD74E0D7D3}" presName="hierChild5" presStyleCnt="0"/>
      <dgm:spPr/>
    </dgm:pt>
    <dgm:pt modelId="{B242147A-8996-47D9-8432-CC429CA345B5}" type="pres">
      <dgm:prSet presAssocID="{A57F6B68-36A4-4667-8212-187E2D6CC3A6}" presName="Name37" presStyleLbl="parChTrans1D3" presStyleIdx="2" presStyleCnt="6"/>
      <dgm:spPr/>
    </dgm:pt>
    <dgm:pt modelId="{AE6FB9BB-85C5-4DF0-BEB5-CB5F7F9C8D61}" type="pres">
      <dgm:prSet presAssocID="{30213914-5D87-411F-BE19-1FB693625FFB}" presName="hierRoot2" presStyleCnt="0">
        <dgm:presLayoutVars>
          <dgm:hierBranch val="init"/>
        </dgm:presLayoutVars>
      </dgm:prSet>
      <dgm:spPr/>
    </dgm:pt>
    <dgm:pt modelId="{D5C220A1-1839-40FC-9878-3E3FA1BCCE2E}" type="pres">
      <dgm:prSet presAssocID="{30213914-5D87-411F-BE19-1FB693625FFB}" presName="rootComposite" presStyleCnt="0"/>
      <dgm:spPr/>
    </dgm:pt>
    <dgm:pt modelId="{5AE73F4C-0702-4622-9822-25B2612E8669}" type="pres">
      <dgm:prSet presAssocID="{30213914-5D87-411F-BE19-1FB693625FFB}" presName="rootText" presStyleLbl="node1" presStyleIdx="6" presStyleCnt="12">
        <dgm:presLayoutVars>
          <dgm:chMax/>
          <dgm:chPref val="3"/>
        </dgm:presLayoutVars>
      </dgm:prSet>
      <dgm:spPr/>
    </dgm:pt>
    <dgm:pt modelId="{C92B448C-0D8E-474E-BA9A-2B0CB0E2D31D}" type="pres">
      <dgm:prSet presAssocID="{30213914-5D87-411F-BE19-1FB693625FFB}" presName="titleText2" presStyleLbl="fgAcc1" presStyleIdx="6" presStyleCnt="12">
        <dgm:presLayoutVars>
          <dgm:chMax val="0"/>
          <dgm:chPref val="0"/>
        </dgm:presLayoutVars>
      </dgm:prSet>
      <dgm:spPr/>
    </dgm:pt>
    <dgm:pt modelId="{A810133B-B7DF-4C93-BDCA-21221151A211}" type="pres">
      <dgm:prSet presAssocID="{30213914-5D87-411F-BE19-1FB693625FFB}" presName="rootConnector" presStyleLbl="node3" presStyleIdx="0" presStyleCnt="0"/>
      <dgm:spPr/>
    </dgm:pt>
    <dgm:pt modelId="{1EDD47F5-73A1-48FD-9E40-5EE904D2F956}" type="pres">
      <dgm:prSet presAssocID="{30213914-5D87-411F-BE19-1FB693625FFB}" presName="hierChild4" presStyleCnt="0"/>
      <dgm:spPr/>
    </dgm:pt>
    <dgm:pt modelId="{625C3193-FC05-4443-A936-7C19A10C008A}" type="pres">
      <dgm:prSet presAssocID="{30213914-5D87-411F-BE19-1FB693625FFB}" presName="hierChild5" presStyleCnt="0"/>
      <dgm:spPr/>
    </dgm:pt>
    <dgm:pt modelId="{C0D75977-97E8-4CC9-A322-B1649BBA96D8}" type="pres">
      <dgm:prSet presAssocID="{F3C8FAD1-F075-4B51-B237-3D9D2AA48ED9}" presName="Name37" presStyleLbl="parChTrans1D3" presStyleIdx="3" presStyleCnt="6"/>
      <dgm:spPr/>
    </dgm:pt>
    <dgm:pt modelId="{A901D51F-FAB8-4D52-A604-470ED4C9836A}" type="pres">
      <dgm:prSet presAssocID="{DFAC0440-F029-4089-BA66-884BAF180167}" presName="hierRoot2" presStyleCnt="0">
        <dgm:presLayoutVars>
          <dgm:hierBranch val="init"/>
        </dgm:presLayoutVars>
      </dgm:prSet>
      <dgm:spPr/>
    </dgm:pt>
    <dgm:pt modelId="{3D6924BB-8499-44D3-AE11-66B865CDEC48}" type="pres">
      <dgm:prSet presAssocID="{DFAC0440-F029-4089-BA66-884BAF180167}" presName="rootComposite" presStyleCnt="0"/>
      <dgm:spPr/>
    </dgm:pt>
    <dgm:pt modelId="{E44C2E84-724A-4128-83B7-70AD2396328D}" type="pres">
      <dgm:prSet presAssocID="{DFAC0440-F029-4089-BA66-884BAF180167}" presName="rootText" presStyleLbl="node1" presStyleIdx="7" presStyleCnt="12">
        <dgm:presLayoutVars>
          <dgm:chMax/>
          <dgm:chPref val="3"/>
        </dgm:presLayoutVars>
      </dgm:prSet>
      <dgm:spPr/>
    </dgm:pt>
    <dgm:pt modelId="{C6D02163-F79A-4422-9EB0-8329E7E2695F}" type="pres">
      <dgm:prSet presAssocID="{DFAC0440-F029-4089-BA66-884BAF180167}" presName="titleText2" presStyleLbl="fgAcc1" presStyleIdx="7" presStyleCnt="12">
        <dgm:presLayoutVars>
          <dgm:chMax val="0"/>
          <dgm:chPref val="0"/>
        </dgm:presLayoutVars>
      </dgm:prSet>
      <dgm:spPr/>
    </dgm:pt>
    <dgm:pt modelId="{EB20A0B9-2B33-4397-A347-6D64DEDB3240}" type="pres">
      <dgm:prSet presAssocID="{DFAC0440-F029-4089-BA66-884BAF180167}" presName="rootConnector" presStyleLbl="node3" presStyleIdx="0" presStyleCnt="0"/>
      <dgm:spPr/>
    </dgm:pt>
    <dgm:pt modelId="{08F46A4F-1189-4997-A0AF-7A4FBE6A875D}" type="pres">
      <dgm:prSet presAssocID="{DFAC0440-F029-4089-BA66-884BAF180167}" presName="hierChild4" presStyleCnt="0"/>
      <dgm:spPr/>
    </dgm:pt>
    <dgm:pt modelId="{271C4327-DD73-4704-9F9C-760F931EECBB}" type="pres">
      <dgm:prSet presAssocID="{27599988-FA65-4E28-8B69-7F85A91D40DF}" presName="Name37" presStyleLbl="parChTrans1D4" presStyleIdx="3" presStyleCnt="5"/>
      <dgm:spPr/>
    </dgm:pt>
    <dgm:pt modelId="{3F98227C-24F6-43DC-AC74-8E3FDB3B7700}" type="pres">
      <dgm:prSet presAssocID="{70095465-C4A0-4C21-9D81-0CC6C652139C}" presName="hierRoot2" presStyleCnt="0">
        <dgm:presLayoutVars>
          <dgm:hierBranch val="init"/>
        </dgm:presLayoutVars>
      </dgm:prSet>
      <dgm:spPr/>
    </dgm:pt>
    <dgm:pt modelId="{A86E787E-9D57-4339-A022-C3B80D86EA30}" type="pres">
      <dgm:prSet presAssocID="{70095465-C4A0-4C21-9D81-0CC6C652139C}" presName="rootComposite" presStyleCnt="0"/>
      <dgm:spPr/>
    </dgm:pt>
    <dgm:pt modelId="{72C21FD7-CDEF-4DBD-9A38-BD81F1836AE7}" type="pres">
      <dgm:prSet presAssocID="{70095465-C4A0-4C21-9D81-0CC6C652139C}" presName="rootText" presStyleLbl="node1" presStyleIdx="8" presStyleCnt="12">
        <dgm:presLayoutVars>
          <dgm:chMax/>
          <dgm:chPref val="3"/>
        </dgm:presLayoutVars>
      </dgm:prSet>
      <dgm:spPr/>
    </dgm:pt>
    <dgm:pt modelId="{13ADF247-E609-45A5-831C-03FACC196153}" type="pres">
      <dgm:prSet presAssocID="{70095465-C4A0-4C21-9D81-0CC6C652139C}" presName="titleText2" presStyleLbl="fgAcc1" presStyleIdx="8" presStyleCnt="12">
        <dgm:presLayoutVars>
          <dgm:chMax val="0"/>
          <dgm:chPref val="0"/>
        </dgm:presLayoutVars>
      </dgm:prSet>
      <dgm:spPr/>
    </dgm:pt>
    <dgm:pt modelId="{E7885D7C-2D6B-4632-A991-7EA0E28CD7CA}" type="pres">
      <dgm:prSet presAssocID="{70095465-C4A0-4C21-9D81-0CC6C652139C}" presName="rootConnector" presStyleLbl="node4" presStyleIdx="0" presStyleCnt="0"/>
      <dgm:spPr/>
    </dgm:pt>
    <dgm:pt modelId="{9174D141-0879-4E84-8484-974086238938}" type="pres">
      <dgm:prSet presAssocID="{70095465-C4A0-4C21-9D81-0CC6C652139C}" presName="hierChild4" presStyleCnt="0"/>
      <dgm:spPr/>
    </dgm:pt>
    <dgm:pt modelId="{63DA9B51-272A-405C-AC77-7090B1C2FC14}" type="pres">
      <dgm:prSet presAssocID="{70095465-C4A0-4C21-9D81-0CC6C652139C}" presName="hierChild5" presStyleCnt="0"/>
      <dgm:spPr/>
    </dgm:pt>
    <dgm:pt modelId="{12C5DB17-71E7-4D7E-9745-2B27ADF15C47}" type="pres">
      <dgm:prSet presAssocID="{DFAC0440-F029-4089-BA66-884BAF180167}" presName="hierChild5" presStyleCnt="0"/>
      <dgm:spPr/>
    </dgm:pt>
    <dgm:pt modelId="{0CC4068E-EAB6-417C-B2D3-8524AFA874B6}" type="pres">
      <dgm:prSet presAssocID="{85C5F2A9-7E85-43F3-A0DA-6B3D83BA6470}" presName="Name37" presStyleLbl="parChTrans1D3" presStyleIdx="4" presStyleCnt="6"/>
      <dgm:spPr/>
    </dgm:pt>
    <dgm:pt modelId="{CD5CF60E-E101-4A5D-9B11-FD415B157BBD}" type="pres">
      <dgm:prSet presAssocID="{0BA55387-3BB3-434A-BE51-5883670D65A3}" presName="hierRoot2" presStyleCnt="0">
        <dgm:presLayoutVars>
          <dgm:hierBranch val="init"/>
        </dgm:presLayoutVars>
      </dgm:prSet>
      <dgm:spPr/>
    </dgm:pt>
    <dgm:pt modelId="{2151AA2A-D194-4D86-92E0-4563FEF134A0}" type="pres">
      <dgm:prSet presAssocID="{0BA55387-3BB3-434A-BE51-5883670D65A3}" presName="rootComposite" presStyleCnt="0"/>
      <dgm:spPr/>
    </dgm:pt>
    <dgm:pt modelId="{766A1E41-D33B-4275-8F10-332E5F5E33C3}" type="pres">
      <dgm:prSet presAssocID="{0BA55387-3BB3-434A-BE51-5883670D65A3}" presName="rootText" presStyleLbl="node1" presStyleIdx="9" presStyleCnt="12">
        <dgm:presLayoutVars>
          <dgm:chMax/>
          <dgm:chPref val="3"/>
        </dgm:presLayoutVars>
      </dgm:prSet>
      <dgm:spPr/>
    </dgm:pt>
    <dgm:pt modelId="{647BFB70-EE7E-4DB0-A4A0-04687D425483}" type="pres">
      <dgm:prSet presAssocID="{0BA55387-3BB3-434A-BE51-5883670D65A3}" presName="titleText2" presStyleLbl="fgAcc1" presStyleIdx="9" presStyleCnt="12">
        <dgm:presLayoutVars>
          <dgm:chMax val="0"/>
          <dgm:chPref val="0"/>
        </dgm:presLayoutVars>
      </dgm:prSet>
      <dgm:spPr/>
    </dgm:pt>
    <dgm:pt modelId="{C4CFE261-17AD-4D73-9ABE-BB58D3C3BC56}" type="pres">
      <dgm:prSet presAssocID="{0BA55387-3BB3-434A-BE51-5883670D65A3}" presName="rootConnector" presStyleLbl="node3" presStyleIdx="0" presStyleCnt="0"/>
      <dgm:spPr/>
    </dgm:pt>
    <dgm:pt modelId="{8CB5AF48-AA83-4EC2-9EA0-9E5062247CEA}" type="pres">
      <dgm:prSet presAssocID="{0BA55387-3BB3-434A-BE51-5883670D65A3}" presName="hierChild4" presStyleCnt="0"/>
      <dgm:spPr/>
    </dgm:pt>
    <dgm:pt modelId="{04A069DD-F5A2-4B5E-8703-3CAF08E24088}" type="pres">
      <dgm:prSet presAssocID="{B6DA7B8E-399E-456C-A586-4D066D279105}" presName="Name37" presStyleLbl="parChTrans1D4" presStyleIdx="4" presStyleCnt="5"/>
      <dgm:spPr/>
    </dgm:pt>
    <dgm:pt modelId="{B70D467E-55C6-433B-B255-E93DD591B766}" type="pres">
      <dgm:prSet presAssocID="{BDD3C562-9064-493F-B4C2-10EF3598C87B}" presName="hierRoot2" presStyleCnt="0">
        <dgm:presLayoutVars>
          <dgm:hierBranch val="init"/>
        </dgm:presLayoutVars>
      </dgm:prSet>
      <dgm:spPr/>
    </dgm:pt>
    <dgm:pt modelId="{24BFB042-9D8C-4BF0-8C90-173D06ACC299}" type="pres">
      <dgm:prSet presAssocID="{BDD3C562-9064-493F-B4C2-10EF3598C87B}" presName="rootComposite" presStyleCnt="0"/>
      <dgm:spPr/>
    </dgm:pt>
    <dgm:pt modelId="{72826E2B-24D4-47AB-866E-2F6D3A081515}" type="pres">
      <dgm:prSet presAssocID="{BDD3C562-9064-493F-B4C2-10EF3598C87B}" presName="rootText" presStyleLbl="node1" presStyleIdx="10" presStyleCnt="12" custScaleX="106580">
        <dgm:presLayoutVars>
          <dgm:chMax/>
          <dgm:chPref val="3"/>
        </dgm:presLayoutVars>
      </dgm:prSet>
      <dgm:spPr/>
    </dgm:pt>
    <dgm:pt modelId="{3F0321ED-D86B-4A33-89D9-43007C9FB56C}" type="pres">
      <dgm:prSet presAssocID="{BDD3C562-9064-493F-B4C2-10EF3598C87B}" presName="titleText2" presStyleLbl="fgAcc1" presStyleIdx="10" presStyleCnt="12">
        <dgm:presLayoutVars>
          <dgm:chMax val="0"/>
          <dgm:chPref val="0"/>
        </dgm:presLayoutVars>
      </dgm:prSet>
      <dgm:spPr/>
    </dgm:pt>
    <dgm:pt modelId="{028E4562-1A14-41A8-9BC7-B97167ADB332}" type="pres">
      <dgm:prSet presAssocID="{BDD3C562-9064-493F-B4C2-10EF3598C87B}" presName="rootConnector" presStyleLbl="node4" presStyleIdx="0" presStyleCnt="0"/>
      <dgm:spPr/>
    </dgm:pt>
    <dgm:pt modelId="{54771CD8-4643-4298-8805-459C9D0B0860}" type="pres">
      <dgm:prSet presAssocID="{BDD3C562-9064-493F-B4C2-10EF3598C87B}" presName="hierChild4" presStyleCnt="0"/>
      <dgm:spPr/>
    </dgm:pt>
    <dgm:pt modelId="{C0BEA1B8-DC3D-4837-8BC1-00C9FABBA9E1}" type="pres">
      <dgm:prSet presAssocID="{BDD3C562-9064-493F-B4C2-10EF3598C87B}" presName="hierChild5" presStyleCnt="0"/>
      <dgm:spPr/>
    </dgm:pt>
    <dgm:pt modelId="{E8875B27-1558-4F53-9A96-8918AE2585D5}" type="pres">
      <dgm:prSet presAssocID="{0BA55387-3BB3-434A-BE51-5883670D65A3}" presName="hierChild5" presStyleCnt="0"/>
      <dgm:spPr/>
    </dgm:pt>
    <dgm:pt modelId="{A4130F00-C47A-46BA-8068-B49E38BCD4DF}" type="pres">
      <dgm:prSet presAssocID="{397AE523-6AC6-4DB4-BD89-DC06B8864DB9}" presName="Name37" presStyleLbl="parChTrans1D3" presStyleIdx="5" presStyleCnt="6"/>
      <dgm:spPr/>
    </dgm:pt>
    <dgm:pt modelId="{CC6980B3-9C77-4BEC-BAC0-CC0E94FD0607}" type="pres">
      <dgm:prSet presAssocID="{46F3277C-9AE6-4FB1-B547-C02058DF0C1A}" presName="hierRoot2" presStyleCnt="0">
        <dgm:presLayoutVars>
          <dgm:hierBranch val="init"/>
        </dgm:presLayoutVars>
      </dgm:prSet>
      <dgm:spPr/>
    </dgm:pt>
    <dgm:pt modelId="{D9B099F1-CC13-4C61-BED4-6B2DF5D4DE95}" type="pres">
      <dgm:prSet presAssocID="{46F3277C-9AE6-4FB1-B547-C02058DF0C1A}" presName="rootComposite" presStyleCnt="0"/>
      <dgm:spPr/>
    </dgm:pt>
    <dgm:pt modelId="{EB48E834-039E-4D9A-8136-CF3861135337}" type="pres">
      <dgm:prSet presAssocID="{46F3277C-9AE6-4FB1-B547-C02058DF0C1A}" presName="rootText" presStyleLbl="node1" presStyleIdx="11" presStyleCnt="12">
        <dgm:presLayoutVars>
          <dgm:chMax/>
          <dgm:chPref val="3"/>
        </dgm:presLayoutVars>
      </dgm:prSet>
      <dgm:spPr/>
    </dgm:pt>
    <dgm:pt modelId="{958AB8EB-3EBC-4070-AE7A-88EC1BEAF063}" type="pres">
      <dgm:prSet presAssocID="{46F3277C-9AE6-4FB1-B547-C02058DF0C1A}" presName="titleText2" presStyleLbl="fgAcc1" presStyleIdx="11" presStyleCnt="12">
        <dgm:presLayoutVars>
          <dgm:chMax val="0"/>
          <dgm:chPref val="0"/>
        </dgm:presLayoutVars>
      </dgm:prSet>
      <dgm:spPr/>
    </dgm:pt>
    <dgm:pt modelId="{3255CB42-1EA6-41DA-9C75-77DBE7E14ADB}" type="pres">
      <dgm:prSet presAssocID="{46F3277C-9AE6-4FB1-B547-C02058DF0C1A}" presName="rootConnector" presStyleLbl="node3" presStyleIdx="0" presStyleCnt="0"/>
      <dgm:spPr/>
    </dgm:pt>
    <dgm:pt modelId="{3068E68C-4874-412F-91AE-517857100FD0}" type="pres">
      <dgm:prSet presAssocID="{46F3277C-9AE6-4FB1-B547-C02058DF0C1A}" presName="hierChild4" presStyleCnt="0"/>
      <dgm:spPr/>
    </dgm:pt>
    <dgm:pt modelId="{423EAB95-59E4-4A02-8B4B-7E068BC557CD}" type="pres">
      <dgm:prSet presAssocID="{46F3277C-9AE6-4FB1-B547-C02058DF0C1A}" presName="hierChild5" presStyleCnt="0"/>
      <dgm:spPr/>
    </dgm:pt>
    <dgm:pt modelId="{2E84CEEA-5CEE-4CC9-8C45-C7969E24EA03}" type="pres">
      <dgm:prSet presAssocID="{1E3A4AE9-0626-466A-8368-8F56F3C0DBFA}" presName="hierChild5" presStyleCnt="0"/>
      <dgm:spPr/>
    </dgm:pt>
    <dgm:pt modelId="{5D3A448A-1395-4FF4-BBE7-985D472D8CFF}" type="pres">
      <dgm:prSet presAssocID="{29225110-E7A4-446D-8103-A85957156841}" presName="hierChild3" presStyleCnt="0"/>
      <dgm:spPr/>
    </dgm:pt>
  </dgm:ptLst>
  <dgm:cxnLst>
    <dgm:cxn modelId="{73452601-780F-45F4-BC3C-DAC461860BF7}" type="presOf" srcId="{0BA55387-3BB3-434A-BE51-5883670D65A3}" destId="{C4CFE261-17AD-4D73-9ABE-BB58D3C3BC56}" srcOrd="1" destOrd="0" presId="urn:microsoft.com/office/officeart/2008/layout/NameandTitleOrganizationalChart"/>
    <dgm:cxn modelId="{5971F601-3D1E-41FC-A820-9C2633B73F65}" type="presOf" srcId="{DFAC0440-F029-4089-BA66-884BAF180167}" destId="{E44C2E84-724A-4128-83B7-70AD2396328D}" srcOrd="0" destOrd="0" presId="urn:microsoft.com/office/officeart/2008/layout/NameandTitleOrganizationalChart"/>
    <dgm:cxn modelId="{384C0702-B2EF-4996-B71F-B6AC3D8A4E22}" type="presOf" srcId="{09627864-6E5F-4447-B7D1-98AD74E0D7D3}" destId="{0180C03D-4E5E-4B61-8A62-28F600D1BD5B}" srcOrd="0" destOrd="0" presId="urn:microsoft.com/office/officeart/2008/layout/NameandTitleOrganizationalChart"/>
    <dgm:cxn modelId="{A954EC02-76AF-49C1-A1A9-FEF9EDCCB6A7}" type="presOf" srcId="{30213914-5D87-411F-BE19-1FB693625FFB}" destId="{A810133B-B7DF-4C93-BDCA-21221151A211}" srcOrd="1" destOrd="0" presId="urn:microsoft.com/office/officeart/2008/layout/NameandTitleOrganizationalChart"/>
    <dgm:cxn modelId="{4A733007-2C57-485E-8545-CFF0F6F94270}" srcId="{1E3A4AE9-0626-466A-8368-8F56F3C0DBFA}" destId="{46F3277C-9AE6-4FB1-B547-C02058DF0C1A}" srcOrd="5" destOrd="0" parTransId="{397AE523-6AC6-4DB4-BD89-DC06B8864DB9}" sibTransId="{2510370C-A787-4B08-B7CB-D560748AE217}"/>
    <dgm:cxn modelId="{28F94D19-0CA0-4116-B1E2-217F6FAEC5A5}" type="presOf" srcId="{0D32FEE4-1891-4A98-B5E8-EC004AC5187D}" destId="{83174CB8-A49E-43D7-950E-F7334FC7CF49}" srcOrd="0" destOrd="0" presId="urn:microsoft.com/office/officeart/2008/layout/NameandTitleOrganizationalChart"/>
    <dgm:cxn modelId="{C6A5A930-20FC-407D-8154-C7EB81B0ADFA}" type="presOf" srcId="{90CF6984-FC57-4210-BF4E-AEA18201F255}" destId="{98C434DA-D3B6-4E03-9F09-B8C80DFCD34B}" srcOrd="1" destOrd="0" presId="urn:microsoft.com/office/officeart/2008/layout/NameandTitleOrganizationalChart"/>
    <dgm:cxn modelId="{F7D1D532-1E9E-41A8-A617-BE1CBDB6DDEE}" srcId="{165B7D63-1A2D-4967-9408-C89E144FB6E4}" destId="{29225110-E7A4-446D-8103-A85957156841}" srcOrd="0" destOrd="0" parTransId="{FA835778-9E20-4CA3-BE97-423275D6791A}" sibTransId="{9670240A-F46E-4E03-8ADB-6AE2033931CF}"/>
    <dgm:cxn modelId="{0A79B73E-8A19-469B-A0D8-194D12C6C993}" srcId="{B84A319B-5136-4967-A367-E74DE0C5C59C}" destId="{3BB517E6-3015-4D43-9F70-65979DD743BB}" srcOrd="0" destOrd="0" parTransId="{5A5F8CBC-4E8F-4361-88A4-C5525448EF4F}" sibTransId="{20654154-FB3E-4737-AFE6-28FC125FCCD6}"/>
    <dgm:cxn modelId="{256F443F-3AB2-40FC-9F74-EAF01D0E4A9B}" type="presOf" srcId="{B6DA7B8E-399E-456C-A586-4D066D279105}" destId="{04A069DD-F5A2-4B5E-8703-3CAF08E24088}" srcOrd="0" destOrd="0" presId="urn:microsoft.com/office/officeart/2008/layout/NameandTitleOrganizationalChart"/>
    <dgm:cxn modelId="{7F0C453F-A900-4275-BB9B-E8D01571BD90}" type="presOf" srcId="{4E76D644-98BE-474A-AC0B-0CEF149077C7}" destId="{D07CD69D-344B-4A0B-B9C1-0FBFFB61DE2C}" srcOrd="0" destOrd="0" presId="urn:microsoft.com/office/officeart/2008/layout/NameandTitleOrganizationalChart"/>
    <dgm:cxn modelId="{66003B5E-2134-4044-BD23-D2AB51D2C60E}" type="presOf" srcId="{BBE0532F-0A53-4CC3-B481-21AC34F46184}" destId="{F9B92F94-E895-4AA9-9535-DB513CCDE75C}" srcOrd="0" destOrd="0" presId="urn:microsoft.com/office/officeart/2008/layout/NameandTitleOrganizationalChart"/>
    <dgm:cxn modelId="{AC833E41-58CA-482A-B6B9-87B6C88EEEE7}" type="presOf" srcId="{1E3A4AE9-0626-466A-8368-8F56F3C0DBFA}" destId="{FA4B780C-B8B1-4E0C-BA9D-2FB43830768E}" srcOrd="1" destOrd="0" presId="urn:microsoft.com/office/officeart/2008/layout/NameandTitleOrganizationalChart"/>
    <dgm:cxn modelId="{E0F24262-F137-4981-9186-1496CA6868FA}" type="presOf" srcId="{23ADE9C0-9A46-4F2F-A50A-DFB6883AB3C5}" destId="{18B2A249-1584-402E-ADC8-D5E2C984F2BC}" srcOrd="0" destOrd="0" presId="urn:microsoft.com/office/officeart/2008/layout/NameandTitleOrganizationalChart"/>
    <dgm:cxn modelId="{D935D743-4F20-43A1-AFCB-4C5FE8805A37}" type="presOf" srcId="{1E3A4AE9-0626-466A-8368-8F56F3C0DBFA}" destId="{00B410BF-7301-47EB-AA21-5C4949E70103}" srcOrd="0" destOrd="0" presId="urn:microsoft.com/office/officeart/2008/layout/NameandTitleOrganizationalChart"/>
    <dgm:cxn modelId="{D49D9047-8ECF-483F-BA58-0349B969F244}" type="presOf" srcId="{09627864-6E5F-4447-B7D1-98AD74E0D7D3}" destId="{D5F8A47B-77D6-43AA-B79D-0DE2E070F7EC}" srcOrd="1" destOrd="0" presId="urn:microsoft.com/office/officeart/2008/layout/NameandTitleOrganizationalChart"/>
    <dgm:cxn modelId="{8745B148-EC6E-472F-95FD-0E8C5CBA2111}" type="presOf" srcId="{FC46DAB4-A6E2-42F3-8194-3F3A126F334A}" destId="{647BFB70-EE7E-4DB0-A4A0-04687D425483}" srcOrd="0" destOrd="0" presId="urn:microsoft.com/office/officeart/2008/layout/NameandTitleOrganizationalChart"/>
    <dgm:cxn modelId="{2878FA68-B977-4574-BEDA-CAE29EBB34EC}" type="presOf" srcId="{B84A319B-5136-4967-A367-E74DE0C5C59C}" destId="{5C9573A9-EC44-48DF-BF5A-C9117963EED2}" srcOrd="1" destOrd="0" presId="urn:microsoft.com/office/officeart/2008/layout/NameandTitleOrganizationalChart"/>
    <dgm:cxn modelId="{64F12349-5AD1-4112-8442-CFD91266C716}" srcId="{DFAC0440-F029-4089-BA66-884BAF180167}" destId="{70095465-C4A0-4C21-9D81-0CC6C652139C}" srcOrd="0" destOrd="0" parTransId="{27599988-FA65-4E28-8B69-7F85A91D40DF}" sibTransId="{091C167F-4376-4486-A4C6-4DCED3D3C66C}"/>
    <dgm:cxn modelId="{2B59A669-A598-46B0-8EC6-00C4DB0C0828}" type="presOf" srcId="{46F3277C-9AE6-4FB1-B547-C02058DF0C1A}" destId="{EB48E834-039E-4D9A-8136-CF3861135337}" srcOrd="0" destOrd="0" presId="urn:microsoft.com/office/officeart/2008/layout/NameandTitleOrganizationalChart"/>
    <dgm:cxn modelId="{ED42D969-5B5F-48D5-B693-035C7905CB89}" srcId="{0BA55387-3BB3-434A-BE51-5883670D65A3}" destId="{BDD3C562-9064-493F-B4C2-10EF3598C87B}" srcOrd="0" destOrd="0" parTransId="{B6DA7B8E-399E-456C-A586-4D066D279105}" sibTransId="{C4282C79-DF48-4543-8DFC-240E6FCFB504}"/>
    <dgm:cxn modelId="{7E31F169-4A26-411B-BD6C-0762573E81B5}" type="presOf" srcId="{091C167F-4376-4486-A4C6-4DCED3D3C66C}" destId="{13ADF247-E609-45A5-831C-03FACC196153}" srcOrd="0" destOrd="0" presId="urn:microsoft.com/office/officeart/2008/layout/NameandTitleOrganizationalChart"/>
    <dgm:cxn modelId="{96E9124A-E4C9-424A-B4DF-9A01E87782A6}" type="presOf" srcId="{46F3277C-9AE6-4FB1-B547-C02058DF0C1A}" destId="{3255CB42-1EA6-41DA-9C75-77DBE7E14ADB}" srcOrd="1" destOrd="0" presId="urn:microsoft.com/office/officeart/2008/layout/NameandTitleOrganizationalChart"/>
    <dgm:cxn modelId="{AE9A7950-164A-4051-89E1-76327ACBAAB9}" type="presOf" srcId="{3B3892AA-F138-4D0E-9E33-5E10C5524E86}" destId="{C6D02163-F79A-4422-9EB0-8329E7E2695F}" srcOrd="0" destOrd="0" presId="urn:microsoft.com/office/officeart/2008/layout/NameandTitleOrganizationalChart"/>
    <dgm:cxn modelId="{CEF5CC70-6343-4657-8182-6AD5B809EF71}" type="presOf" srcId="{29225110-E7A4-446D-8103-A85957156841}" destId="{CA46B19A-123C-4953-9839-C8F241920693}" srcOrd="0" destOrd="0" presId="urn:microsoft.com/office/officeart/2008/layout/NameandTitleOrganizationalChart"/>
    <dgm:cxn modelId="{B8551852-CE37-43D9-9C49-5D17DB8236AF}" type="presOf" srcId="{C4282C79-DF48-4543-8DFC-240E6FCFB504}" destId="{3F0321ED-D86B-4A33-89D9-43007C9FB56C}" srcOrd="0" destOrd="0" presId="urn:microsoft.com/office/officeart/2008/layout/NameandTitleOrganizationalChart"/>
    <dgm:cxn modelId="{FF4D8876-E492-4C27-B1A1-0E015A9687D2}" type="presOf" srcId="{AC651B77-3F1C-438D-AF80-DC21969F4C20}" destId="{C92B448C-0D8E-474E-BA9A-2B0CB0E2D31D}" srcOrd="0" destOrd="0" presId="urn:microsoft.com/office/officeart/2008/layout/NameandTitleOrganizationalChart"/>
    <dgm:cxn modelId="{EE6F6557-2A52-4162-995F-515AA17F52E0}" type="presOf" srcId="{30213914-5D87-411F-BE19-1FB693625FFB}" destId="{5AE73F4C-0702-4622-9822-25B2612E8669}" srcOrd="0" destOrd="0" presId="urn:microsoft.com/office/officeart/2008/layout/NameandTitleOrganizationalChart"/>
    <dgm:cxn modelId="{FCA85058-45F0-4DE0-8F68-737FB9B5E654}" type="presOf" srcId="{2510370C-A787-4B08-B7CB-D560748AE217}" destId="{958AB8EB-3EBC-4070-AE7A-88EC1BEAF063}" srcOrd="0" destOrd="0" presId="urn:microsoft.com/office/officeart/2008/layout/NameandTitleOrganizationalChart"/>
    <dgm:cxn modelId="{CABBA25A-506D-458E-A838-0A92D318C6A8}" type="presOf" srcId="{29225110-E7A4-446D-8103-A85957156841}" destId="{B4E6D610-9851-4C8D-9CA9-2022095A4B2C}" srcOrd="1" destOrd="0" presId="urn:microsoft.com/office/officeart/2008/layout/NameandTitleOrganizationalChart"/>
    <dgm:cxn modelId="{7BB6777E-C981-4C05-8205-0FA8308248FD}" type="presOf" srcId="{85C5F2A9-7E85-43F3-A0DA-6B3D83BA6470}" destId="{0CC4068E-EAB6-417C-B2D3-8524AFA874B6}" srcOrd="0" destOrd="0" presId="urn:microsoft.com/office/officeart/2008/layout/NameandTitleOrganizationalChart"/>
    <dgm:cxn modelId="{3B050E82-D724-4970-9560-84612975B51C}" type="presOf" srcId="{57FF114D-0C27-4FA0-BC13-38D8149BA694}" destId="{205F81DE-DDD3-4B62-9DBD-E73704606902}" srcOrd="0" destOrd="0" presId="urn:microsoft.com/office/officeart/2008/layout/NameandTitleOrganizationalChart"/>
    <dgm:cxn modelId="{89071282-59A3-4195-9BB1-5DCB61FBD89B}" type="presOf" srcId="{70095465-C4A0-4C21-9D81-0CC6C652139C}" destId="{72C21FD7-CDEF-4DBD-9A38-BD81F1836AE7}" srcOrd="0" destOrd="0" presId="urn:microsoft.com/office/officeart/2008/layout/NameandTitleOrganizationalChart"/>
    <dgm:cxn modelId="{95A15488-65D5-427F-897F-4D488D521380}" type="presOf" srcId="{70095465-C4A0-4C21-9D81-0CC6C652139C}" destId="{E7885D7C-2D6B-4632-A991-7EA0E28CD7CA}" srcOrd="1" destOrd="0" presId="urn:microsoft.com/office/officeart/2008/layout/NameandTitleOrganizationalChart"/>
    <dgm:cxn modelId="{E1727888-A8DB-4F71-95A9-0C3F81135DA2}" type="presOf" srcId="{7AED4133-6D06-4737-B867-1D083A33B7F3}" destId="{8FE9E915-C274-4554-9606-CF0D347348A7}" srcOrd="0" destOrd="0" presId="urn:microsoft.com/office/officeart/2008/layout/NameandTitleOrganizationalChart"/>
    <dgm:cxn modelId="{514E948A-49F8-4C2B-B3CE-D2B515C2B21B}" type="presOf" srcId="{4FBBDCCA-F554-4815-86ED-A31B529B6FAE}" destId="{38EBDADA-5394-4E5B-9D60-8572A3D38443}" srcOrd="0" destOrd="0" presId="urn:microsoft.com/office/officeart/2008/layout/NameandTitleOrganizationalChart"/>
    <dgm:cxn modelId="{7147CE8C-2132-4CAE-899C-24C858F5F24B}" type="presOf" srcId="{B84A319B-5136-4967-A367-E74DE0C5C59C}" destId="{56A06FEA-EEFA-471E-B7B0-BB549159687E}" srcOrd="0" destOrd="0" presId="urn:microsoft.com/office/officeart/2008/layout/NameandTitleOrganizationalChart"/>
    <dgm:cxn modelId="{E6BC3395-C58D-4A7E-82D7-C5214DA0F6BC}" type="presOf" srcId="{5A5F8CBC-4E8F-4361-88A4-C5525448EF4F}" destId="{C171E330-E55F-4BC9-B02C-177FDDD02CF1}" srcOrd="0" destOrd="0" presId="urn:microsoft.com/office/officeart/2008/layout/NameandTitleOrganizationalChart"/>
    <dgm:cxn modelId="{C6E5AA9A-FA0F-4487-8EF4-E598B64DC3D3}" srcId="{09627864-6E5F-4447-B7D1-98AD74E0D7D3}" destId="{90CF6984-FC57-4210-BF4E-AEA18201F255}" srcOrd="0" destOrd="0" parTransId="{4FBBDCCA-F554-4815-86ED-A31B529B6FAE}" sibTransId="{BBE0532F-0A53-4CC3-B481-21AC34F46184}"/>
    <dgm:cxn modelId="{7AD90E9B-E51A-4B9F-B6C2-043AB92E0742}" type="presOf" srcId="{7AED4133-6D06-4737-B867-1D083A33B7F3}" destId="{8D4F8469-3FE2-45AA-A0CB-92292783F826}" srcOrd="1" destOrd="0" presId="urn:microsoft.com/office/officeart/2008/layout/NameandTitleOrganizationalChart"/>
    <dgm:cxn modelId="{A92DE89B-0A60-4D55-93B3-1183F7F1B5C3}" srcId="{7AED4133-6D06-4737-B867-1D083A33B7F3}" destId="{B84A319B-5136-4967-A367-E74DE0C5C59C}" srcOrd="0" destOrd="0" parTransId="{B2BC8E85-6FB1-4660-A2B6-52D70AD6E29E}" sibTransId="{2A32F97A-3EFC-42B7-BE99-B56A1A17C8E7}"/>
    <dgm:cxn modelId="{66EEEAA8-74AF-4885-8361-E4E7987DB96E}" type="presOf" srcId="{BDD3C562-9064-493F-B4C2-10EF3598C87B}" destId="{72826E2B-24D4-47AB-866E-2F6D3A081515}" srcOrd="0" destOrd="0" presId="urn:microsoft.com/office/officeart/2008/layout/NameandTitleOrganizationalChart"/>
    <dgm:cxn modelId="{1674C2AA-1FF2-406E-A210-14362E464355}" type="presOf" srcId="{165B7D63-1A2D-4967-9408-C89E144FB6E4}" destId="{A0A30D90-ABCC-4CC0-89D6-268CE068D2E6}" srcOrd="0" destOrd="0" presId="urn:microsoft.com/office/officeart/2008/layout/NameandTitleOrganizationalChart"/>
    <dgm:cxn modelId="{8C8AD9AA-AD23-441D-8704-3C172E0B55F4}" type="presOf" srcId="{15B3FFB1-0E48-4E7F-9B9F-BDF547307A65}" destId="{A6D5D231-A794-41C4-B5CF-B48B6E733604}" srcOrd="0" destOrd="0" presId="urn:microsoft.com/office/officeart/2008/layout/NameandTitleOrganizationalChart"/>
    <dgm:cxn modelId="{968DC7AB-727C-4EC7-9287-64D682A48936}" type="presOf" srcId="{B2BC8E85-6FB1-4660-A2B6-52D70AD6E29E}" destId="{0CBA4FD2-4C0F-41F7-AEAF-52F6816EF88F}" srcOrd="0" destOrd="0" presId="urn:microsoft.com/office/officeart/2008/layout/NameandTitleOrganizationalChart"/>
    <dgm:cxn modelId="{DC7D44AC-BD11-409C-9354-575C2FC8DC93}" type="presOf" srcId="{9670240A-F46E-4E03-8ADB-6AE2033931CF}" destId="{63C0AFE0-2BC3-40A7-8927-EE6CE4E11415}" srcOrd="0" destOrd="0" presId="urn:microsoft.com/office/officeart/2008/layout/NameandTitleOrganizationalChart"/>
    <dgm:cxn modelId="{320CC0B0-8176-4CD5-99AE-FD43836ED4EB}" srcId="{1E3A4AE9-0626-466A-8368-8F56F3C0DBFA}" destId="{09627864-6E5F-4447-B7D1-98AD74E0D7D3}" srcOrd="1" destOrd="0" parTransId="{23ADE9C0-9A46-4F2F-A50A-DFB6883AB3C5}" sibTransId="{0D32FEE4-1891-4A98-B5E8-EC004AC5187D}"/>
    <dgm:cxn modelId="{BBDAC5B1-EE08-4F36-B44B-3C40B9D048C7}" type="presOf" srcId="{0BA55387-3BB3-434A-BE51-5883670D65A3}" destId="{766A1E41-D33B-4275-8F10-332E5F5E33C3}" srcOrd="0" destOrd="0" presId="urn:microsoft.com/office/officeart/2008/layout/NameandTitleOrganizationalChart"/>
    <dgm:cxn modelId="{042424B9-C626-47A0-8876-87DFA04E88F6}" type="presOf" srcId="{2A32F97A-3EFC-42B7-BE99-B56A1A17C8E7}" destId="{FEA92B3F-B07D-4127-9245-20F5537DF7A4}" srcOrd="0" destOrd="0" presId="urn:microsoft.com/office/officeart/2008/layout/NameandTitleOrganizationalChart"/>
    <dgm:cxn modelId="{6AFFB3BF-E282-4CE8-BB0E-2FE0BA714DE6}" type="presOf" srcId="{8AE9D410-E8B5-418A-8AE1-F77A49E2010C}" destId="{336693AD-5972-45BE-B5EF-F3AB46E33B1F}" srcOrd="0" destOrd="0" presId="urn:microsoft.com/office/officeart/2008/layout/NameandTitleOrganizationalChart"/>
    <dgm:cxn modelId="{0BDE41C0-B3BB-4E33-8044-0EA7C54A1364}" type="presOf" srcId="{3BB517E6-3015-4D43-9F70-65979DD743BB}" destId="{47B2D9ED-26DC-4308-9A0D-C0B7141DBA6F}" srcOrd="0" destOrd="0" presId="urn:microsoft.com/office/officeart/2008/layout/NameandTitleOrganizationalChart"/>
    <dgm:cxn modelId="{981F82C5-1979-4E8E-A93B-930B5B48E32B}" srcId="{1E3A4AE9-0626-466A-8368-8F56F3C0DBFA}" destId="{DFAC0440-F029-4089-BA66-884BAF180167}" srcOrd="3" destOrd="0" parTransId="{F3C8FAD1-F075-4B51-B237-3D9D2AA48ED9}" sibTransId="{3B3892AA-F138-4D0E-9E33-5E10C5524E86}"/>
    <dgm:cxn modelId="{13CC8CC9-6C44-4D06-B563-28239327DC3F}" type="presOf" srcId="{20654154-FB3E-4737-AFE6-28FC125FCCD6}" destId="{400BE19F-5807-4448-BE88-3A05B14DBA4A}" srcOrd="0" destOrd="0" presId="urn:microsoft.com/office/officeart/2008/layout/NameandTitleOrganizationalChart"/>
    <dgm:cxn modelId="{1FA542CD-5FA4-4EF8-B8B2-75BC6106AE0E}" srcId="{1E3A4AE9-0626-466A-8368-8F56F3C0DBFA}" destId="{0BA55387-3BB3-434A-BE51-5883670D65A3}" srcOrd="4" destOrd="0" parTransId="{85C5F2A9-7E85-43F3-A0DA-6B3D83BA6470}" sibTransId="{FC46DAB4-A6E2-42F3-8194-3F3A126F334A}"/>
    <dgm:cxn modelId="{620F7DD5-86EC-47D5-BC9E-2AF1B996CC22}" srcId="{29225110-E7A4-446D-8103-A85957156841}" destId="{1E3A4AE9-0626-466A-8368-8F56F3C0DBFA}" srcOrd="0" destOrd="0" parTransId="{8AE9D410-E8B5-418A-8AE1-F77A49E2010C}" sibTransId="{57FF114D-0C27-4FA0-BC13-38D8149BA694}"/>
    <dgm:cxn modelId="{049D4BD6-DE2C-47D1-935C-BC86ADDEBEF9}" type="presOf" srcId="{A57F6B68-36A4-4667-8212-187E2D6CC3A6}" destId="{B242147A-8996-47D9-8432-CC429CA345B5}" srcOrd="0" destOrd="0" presId="urn:microsoft.com/office/officeart/2008/layout/NameandTitleOrganizationalChart"/>
    <dgm:cxn modelId="{C461B0D8-A319-44E2-AC14-36604111DD86}" type="presOf" srcId="{90CF6984-FC57-4210-BF4E-AEA18201F255}" destId="{2CB91984-2E41-4EBD-83CF-8DDE1B0B1380}" srcOrd="0" destOrd="0" presId="urn:microsoft.com/office/officeart/2008/layout/NameandTitleOrganizationalChart"/>
    <dgm:cxn modelId="{15E89CD9-963F-44D5-8105-F8C35C36462D}" srcId="{1E3A4AE9-0626-466A-8368-8F56F3C0DBFA}" destId="{7AED4133-6D06-4737-B867-1D083A33B7F3}" srcOrd="0" destOrd="0" parTransId="{4E76D644-98BE-474A-AC0B-0CEF149077C7}" sibTransId="{15B3FFB1-0E48-4E7F-9B9F-BDF547307A65}"/>
    <dgm:cxn modelId="{DBBF29DA-AB50-43EB-B49C-5829B60C5058}" type="presOf" srcId="{BDD3C562-9064-493F-B4C2-10EF3598C87B}" destId="{028E4562-1A14-41A8-9BC7-B97167ADB332}" srcOrd="1" destOrd="0" presId="urn:microsoft.com/office/officeart/2008/layout/NameandTitleOrganizationalChart"/>
    <dgm:cxn modelId="{025DC5DD-9FE0-4EA0-9584-FB78A08754E1}" type="presOf" srcId="{397AE523-6AC6-4DB4-BD89-DC06B8864DB9}" destId="{A4130F00-C47A-46BA-8068-B49E38BCD4DF}" srcOrd="0" destOrd="0" presId="urn:microsoft.com/office/officeart/2008/layout/NameandTitleOrganizationalChart"/>
    <dgm:cxn modelId="{783276E2-1B76-4DCF-96CF-13DD69CA6CC7}" srcId="{1E3A4AE9-0626-466A-8368-8F56F3C0DBFA}" destId="{30213914-5D87-411F-BE19-1FB693625FFB}" srcOrd="2" destOrd="0" parTransId="{A57F6B68-36A4-4667-8212-187E2D6CC3A6}" sibTransId="{AC651B77-3F1C-438D-AF80-DC21969F4C20}"/>
    <dgm:cxn modelId="{491A04E5-5E89-4847-ABE3-33687DFE6608}" type="presOf" srcId="{27599988-FA65-4E28-8B69-7F85A91D40DF}" destId="{271C4327-DD73-4704-9F9C-760F931EECBB}" srcOrd="0" destOrd="0" presId="urn:microsoft.com/office/officeart/2008/layout/NameandTitleOrganizationalChart"/>
    <dgm:cxn modelId="{0F0DEFE7-3F34-469A-A6ED-75D41709D50F}" type="presOf" srcId="{DFAC0440-F029-4089-BA66-884BAF180167}" destId="{EB20A0B9-2B33-4397-A347-6D64DEDB3240}" srcOrd="1" destOrd="0" presId="urn:microsoft.com/office/officeart/2008/layout/NameandTitleOrganizationalChart"/>
    <dgm:cxn modelId="{BD6FD7F0-B116-494C-AE00-607C979D6BB9}" type="presOf" srcId="{F3C8FAD1-F075-4B51-B237-3D9D2AA48ED9}" destId="{C0D75977-97E8-4CC9-A322-B1649BBA96D8}" srcOrd="0" destOrd="0" presId="urn:microsoft.com/office/officeart/2008/layout/NameandTitleOrganizationalChart"/>
    <dgm:cxn modelId="{5CF510F2-395E-45DA-BDB2-F127E71478FB}" type="presOf" srcId="{3BB517E6-3015-4D43-9F70-65979DD743BB}" destId="{77D5F91D-0DB4-4C4A-88AB-8B20EBC47D91}" srcOrd="1" destOrd="0" presId="urn:microsoft.com/office/officeart/2008/layout/NameandTitleOrganizationalChart"/>
    <dgm:cxn modelId="{22F239DA-94BB-4996-AFD5-2845397B7EF9}" type="presParOf" srcId="{A0A30D90-ABCC-4CC0-89D6-268CE068D2E6}" destId="{78AF9DA8-5A7D-41B7-A541-8E108481D1DC}" srcOrd="0" destOrd="0" presId="urn:microsoft.com/office/officeart/2008/layout/NameandTitleOrganizationalChart"/>
    <dgm:cxn modelId="{A029A078-E6F5-4FC0-8E47-4718A066A970}" type="presParOf" srcId="{78AF9DA8-5A7D-41B7-A541-8E108481D1DC}" destId="{58F88364-9C01-4682-9F7E-1FC409D744A4}" srcOrd="0" destOrd="0" presId="urn:microsoft.com/office/officeart/2008/layout/NameandTitleOrganizationalChart"/>
    <dgm:cxn modelId="{811F92CF-CEF1-4771-BDF1-1D4C98057520}" type="presParOf" srcId="{58F88364-9C01-4682-9F7E-1FC409D744A4}" destId="{CA46B19A-123C-4953-9839-C8F241920693}" srcOrd="0" destOrd="0" presId="urn:microsoft.com/office/officeart/2008/layout/NameandTitleOrganizationalChart"/>
    <dgm:cxn modelId="{C0F8D01A-729F-410C-8810-826A386C3FCB}" type="presParOf" srcId="{58F88364-9C01-4682-9F7E-1FC409D744A4}" destId="{63C0AFE0-2BC3-40A7-8927-EE6CE4E11415}" srcOrd="1" destOrd="0" presId="urn:microsoft.com/office/officeart/2008/layout/NameandTitleOrganizationalChart"/>
    <dgm:cxn modelId="{56EDA90B-7450-47D2-9C28-70D852E71B9F}" type="presParOf" srcId="{58F88364-9C01-4682-9F7E-1FC409D744A4}" destId="{B4E6D610-9851-4C8D-9CA9-2022095A4B2C}" srcOrd="2" destOrd="0" presId="urn:microsoft.com/office/officeart/2008/layout/NameandTitleOrganizationalChart"/>
    <dgm:cxn modelId="{FEAAF309-1F62-441C-B420-89ACD2C25624}" type="presParOf" srcId="{78AF9DA8-5A7D-41B7-A541-8E108481D1DC}" destId="{971E4023-393A-48E2-8E7B-35875FBEA81A}" srcOrd="1" destOrd="0" presId="urn:microsoft.com/office/officeart/2008/layout/NameandTitleOrganizationalChart"/>
    <dgm:cxn modelId="{CA5C9D98-9DE1-4F25-9D3B-57C332E132F5}" type="presParOf" srcId="{971E4023-393A-48E2-8E7B-35875FBEA81A}" destId="{336693AD-5972-45BE-B5EF-F3AB46E33B1F}" srcOrd="0" destOrd="0" presId="urn:microsoft.com/office/officeart/2008/layout/NameandTitleOrganizationalChart"/>
    <dgm:cxn modelId="{91E72B0A-D782-47A0-9730-BB54052406F5}" type="presParOf" srcId="{971E4023-393A-48E2-8E7B-35875FBEA81A}" destId="{7DBBEE38-C176-4AF9-B43B-C73912A1F688}" srcOrd="1" destOrd="0" presId="urn:microsoft.com/office/officeart/2008/layout/NameandTitleOrganizationalChart"/>
    <dgm:cxn modelId="{CECDD087-2282-4760-B779-84090F9DC5BD}" type="presParOf" srcId="{7DBBEE38-C176-4AF9-B43B-C73912A1F688}" destId="{4BD11912-E476-4AE2-B662-E7F033A99A61}" srcOrd="0" destOrd="0" presId="urn:microsoft.com/office/officeart/2008/layout/NameandTitleOrganizationalChart"/>
    <dgm:cxn modelId="{EBB16FC7-5E95-4F17-A6CF-D3C10D6C39F0}" type="presParOf" srcId="{4BD11912-E476-4AE2-B662-E7F033A99A61}" destId="{00B410BF-7301-47EB-AA21-5C4949E70103}" srcOrd="0" destOrd="0" presId="urn:microsoft.com/office/officeart/2008/layout/NameandTitleOrganizationalChart"/>
    <dgm:cxn modelId="{F84B2B07-E42E-4412-B029-ABC65F32119E}" type="presParOf" srcId="{4BD11912-E476-4AE2-B662-E7F033A99A61}" destId="{205F81DE-DDD3-4B62-9DBD-E73704606902}" srcOrd="1" destOrd="0" presId="urn:microsoft.com/office/officeart/2008/layout/NameandTitleOrganizationalChart"/>
    <dgm:cxn modelId="{8A4DB53A-1201-4C7A-9AEF-B2DA4F523FE4}" type="presParOf" srcId="{4BD11912-E476-4AE2-B662-E7F033A99A61}" destId="{FA4B780C-B8B1-4E0C-BA9D-2FB43830768E}" srcOrd="2" destOrd="0" presId="urn:microsoft.com/office/officeart/2008/layout/NameandTitleOrganizationalChart"/>
    <dgm:cxn modelId="{7DF6D4C2-4A56-4ECF-99B0-E0562719C166}" type="presParOf" srcId="{7DBBEE38-C176-4AF9-B43B-C73912A1F688}" destId="{5BA93506-FE7E-4BB1-9566-B67A9217BF20}" srcOrd="1" destOrd="0" presId="urn:microsoft.com/office/officeart/2008/layout/NameandTitleOrganizationalChart"/>
    <dgm:cxn modelId="{148A0610-417F-48D9-A2B5-5E76DB912810}" type="presParOf" srcId="{5BA93506-FE7E-4BB1-9566-B67A9217BF20}" destId="{D07CD69D-344B-4A0B-B9C1-0FBFFB61DE2C}" srcOrd="0" destOrd="0" presId="urn:microsoft.com/office/officeart/2008/layout/NameandTitleOrganizationalChart"/>
    <dgm:cxn modelId="{A842086B-5D3F-46FE-B733-9267AC6451ED}" type="presParOf" srcId="{5BA93506-FE7E-4BB1-9566-B67A9217BF20}" destId="{C616767F-0CDD-43CE-8FE5-26F1EDA51BE1}" srcOrd="1" destOrd="0" presId="urn:microsoft.com/office/officeart/2008/layout/NameandTitleOrganizationalChart"/>
    <dgm:cxn modelId="{9E757597-F479-4438-93F4-02172B5C784B}" type="presParOf" srcId="{C616767F-0CDD-43CE-8FE5-26F1EDA51BE1}" destId="{9B96FCFD-5232-495A-A4B5-8200005F926D}" srcOrd="0" destOrd="0" presId="urn:microsoft.com/office/officeart/2008/layout/NameandTitleOrganizationalChart"/>
    <dgm:cxn modelId="{93BECEE2-DB3E-49DF-A89F-6766571A2E5C}" type="presParOf" srcId="{9B96FCFD-5232-495A-A4B5-8200005F926D}" destId="{8FE9E915-C274-4554-9606-CF0D347348A7}" srcOrd="0" destOrd="0" presId="urn:microsoft.com/office/officeart/2008/layout/NameandTitleOrganizationalChart"/>
    <dgm:cxn modelId="{1DD01979-3681-4312-909B-29B488ED757C}" type="presParOf" srcId="{9B96FCFD-5232-495A-A4B5-8200005F926D}" destId="{A6D5D231-A794-41C4-B5CF-B48B6E733604}" srcOrd="1" destOrd="0" presId="urn:microsoft.com/office/officeart/2008/layout/NameandTitleOrganizationalChart"/>
    <dgm:cxn modelId="{650A4BEA-9326-451B-B880-9F5D0D72BC16}" type="presParOf" srcId="{9B96FCFD-5232-495A-A4B5-8200005F926D}" destId="{8D4F8469-3FE2-45AA-A0CB-92292783F826}" srcOrd="2" destOrd="0" presId="urn:microsoft.com/office/officeart/2008/layout/NameandTitleOrganizationalChart"/>
    <dgm:cxn modelId="{811AF0A0-733F-4E28-94FA-0A432FBD5A5D}" type="presParOf" srcId="{C616767F-0CDD-43CE-8FE5-26F1EDA51BE1}" destId="{A8DB30F2-C96A-4BB5-8508-912AC559F1CA}" srcOrd="1" destOrd="0" presId="urn:microsoft.com/office/officeart/2008/layout/NameandTitleOrganizationalChart"/>
    <dgm:cxn modelId="{2E2CD913-DCC7-4E1C-A45C-D6BD4239D748}" type="presParOf" srcId="{A8DB30F2-C96A-4BB5-8508-912AC559F1CA}" destId="{0CBA4FD2-4C0F-41F7-AEAF-52F6816EF88F}" srcOrd="0" destOrd="0" presId="urn:microsoft.com/office/officeart/2008/layout/NameandTitleOrganizationalChart"/>
    <dgm:cxn modelId="{36AB3352-3678-4C1D-AFE0-585D8A1747F8}" type="presParOf" srcId="{A8DB30F2-C96A-4BB5-8508-912AC559F1CA}" destId="{BFBA5827-415A-468F-B8D9-1D5A43275B9D}" srcOrd="1" destOrd="0" presId="urn:microsoft.com/office/officeart/2008/layout/NameandTitleOrganizationalChart"/>
    <dgm:cxn modelId="{75B3387B-A781-4AC6-8633-10271A9438BB}" type="presParOf" srcId="{BFBA5827-415A-468F-B8D9-1D5A43275B9D}" destId="{D2E3D585-A50E-4DFD-9ACE-1BC287B66243}" srcOrd="0" destOrd="0" presId="urn:microsoft.com/office/officeart/2008/layout/NameandTitleOrganizationalChart"/>
    <dgm:cxn modelId="{76E05D7A-7861-4197-A2FD-55EC86B918AD}" type="presParOf" srcId="{D2E3D585-A50E-4DFD-9ACE-1BC287B66243}" destId="{56A06FEA-EEFA-471E-B7B0-BB549159687E}" srcOrd="0" destOrd="0" presId="urn:microsoft.com/office/officeart/2008/layout/NameandTitleOrganizationalChart"/>
    <dgm:cxn modelId="{220AB3EE-5055-4C87-959D-4D0DFA0AABD5}" type="presParOf" srcId="{D2E3D585-A50E-4DFD-9ACE-1BC287B66243}" destId="{FEA92B3F-B07D-4127-9245-20F5537DF7A4}" srcOrd="1" destOrd="0" presId="urn:microsoft.com/office/officeart/2008/layout/NameandTitleOrganizationalChart"/>
    <dgm:cxn modelId="{F677B111-36B5-4D7F-84B0-B990D65F1451}" type="presParOf" srcId="{D2E3D585-A50E-4DFD-9ACE-1BC287B66243}" destId="{5C9573A9-EC44-48DF-BF5A-C9117963EED2}" srcOrd="2" destOrd="0" presId="urn:microsoft.com/office/officeart/2008/layout/NameandTitleOrganizationalChart"/>
    <dgm:cxn modelId="{9DF6C87C-94EC-4D0D-A6E4-547DD498E8B7}" type="presParOf" srcId="{BFBA5827-415A-468F-B8D9-1D5A43275B9D}" destId="{20D6FC17-2960-48F2-A0BA-FB5AB9D378EF}" srcOrd="1" destOrd="0" presId="urn:microsoft.com/office/officeart/2008/layout/NameandTitleOrganizationalChart"/>
    <dgm:cxn modelId="{F14912A2-D9E5-4709-90EC-35ABEA03660A}" type="presParOf" srcId="{20D6FC17-2960-48F2-A0BA-FB5AB9D378EF}" destId="{C171E330-E55F-4BC9-B02C-177FDDD02CF1}" srcOrd="0" destOrd="0" presId="urn:microsoft.com/office/officeart/2008/layout/NameandTitleOrganizationalChart"/>
    <dgm:cxn modelId="{228A3402-A8FD-41E0-8ACF-FEBE7DCF3D77}" type="presParOf" srcId="{20D6FC17-2960-48F2-A0BA-FB5AB9D378EF}" destId="{5D481B18-6E12-4182-9088-3A19A09DC136}" srcOrd="1" destOrd="0" presId="urn:microsoft.com/office/officeart/2008/layout/NameandTitleOrganizationalChart"/>
    <dgm:cxn modelId="{A02DAE06-9D64-4011-A9DA-C75D131BE1B0}" type="presParOf" srcId="{5D481B18-6E12-4182-9088-3A19A09DC136}" destId="{AE922DE0-BC3A-42DD-8E33-45E1FA8792EF}" srcOrd="0" destOrd="0" presId="urn:microsoft.com/office/officeart/2008/layout/NameandTitleOrganizationalChart"/>
    <dgm:cxn modelId="{3376B1B7-53C4-4C19-836D-8EE3205AC511}" type="presParOf" srcId="{AE922DE0-BC3A-42DD-8E33-45E1FA8792EF}" destId="{47B2D9ED-26DC-4308-9A0D-C0B7141DBA6F}" srcOrd="0" destOrd="0" presId="urn:microsoft.com/office/officeart/2008/layout/NameandTitleOrganizationalChart"/>
    <dgm:cxn modelId="{8D0DF538-545F-4ED4-98BA-E3EB93F03D09}" type="presParOf" srcId="{AE922DE0-BC3A-42DD-8E33-45E1FA8792EF}" destId="{400BE19F-5807-4448-BE88-3A05B14DBA4A}" srcOrd="1" destOrd="0" presId="urn:microsoft.com/office/officeart/2008/layout/NameandTitleOrganizationalChart"/>
    <dgm:cxn modelId="{73914D23-441C-4A0E-BDBF-C54ECD6F92C7}" type="presParOf" srcId="{AE922DE0-BC3A-42DD-8E33-45E1FA8792EF}" destId="{77D5F91D-0DB4-4C4A-88AB-8B20EBC47D91}" srcOrd="2" destOrd="0" presId="urn:microsoft.com/office/officeart/2008/layout/NameandTitleOrganizationalChart"/>
    <dgm:cxn modelId="{75C397D9-8674-4D51-B962-07AFEBE3FFF3}" type="presParOf" srcId="{5D481B18-6E12-4182-9088-3A19A09DC136}" destId="{25089715-60CC-47A5-8081-C8B2968E43D4}" srcOrd="1" destOrd="0" presId="urn:microsoft.com/office/officeart/2008/layout/NameandTitleOrganizationalChart"/>
    <dgm:cxn modelId="{586DA96D-E4A8-42A7-90B8-DA0117750D09}" type="presParOf" srcId="{5D481B18-6E12-4182-9088-3A19A09DC136}" destId="{B46EDE87-1CDA-406A-BB1B-3A9490BD5F2E}" srcOrd="2" destOrd="0" presId="urn:microsoft.com/office/officeart/2008/layout/NameandTitleOrganizationalChart"/>
    <dgm:cxn modelId="{864659EC-F869-4164-ACFE-DC25A8852EAF}" type="presParOf" srcId="{BFBA5827-415A-468F-B8D9-1D5A43275B9D}" destId="{5627A060-2263-473B-BF5A-90E7A809B63D}" srcOrd="2" destOrd="0" presId="urn:microsoft.com/office/officeart/2008/layout/NameandTitleOrganizationalChart"/>
    <dgm:cxn modelId="{2E68F870-75BE-4E11-80E1-9A48969B4BD5}" type="presParOf" srcId="{C616767F-0CDD-43CE-8FE5-26F1EDA51BE1}" destId="{DB83A371-1C2A-47CD-967C-B875355F5BF5}" srcOrd="2" destOrd="0" presId="urn:microsoft.com/office/officeart/2008/layout/NameandTitleOrganizationalChart"/>
    <dgm:cxn modelId="{C130DAF7-93DF-4634-A0D3-926CF8A5CF98}" type="presParOf" srcId="{5BA93506-FE7E-4BB1-9566-B67A9217BF20}" destId="{18B2A249-1584-402E-ADC8-D5E2C984F2BC}" srcOrd="2" destOrd="0" presId="urn:microsoft.com/office/officeart/2008/layout/NameandTitleOrganizationalChart"/>
    <dgm:cxn modelId="{CB57DD6B-87C2-4E5D-ADE1-B609D2210585}" type="presParOf" srcId="{5BA93506-FE7E-4BB1-9566-B67A9217BF20}" destId="{0B053F72-3F62-4ED0-ABBB-394A1E358CF1}" srcOrd="3" destOrd="0" presId="urn:microsoft.com/office/officeart/2008/layout/NameandTitleOrganizationalChart"/>
    <dgm:cxn modelId="{2133DFC5-9C01-4A34-827E-988584025354}" type="presParOf" srcId="{0B053F72-3F62-4ED0-ABBB-394A1E358CF1}" destId="{AF03FD37-E0AB-42F4-AC20-CE6CA5ABF16A}" srcOrd="0" destOrd="0" presId="urn:microsoft.com/office/officeart/2008/layout/NameandTitleOrganizationalChart"/>
    <dgm:cxn modelId="{40C43C1F-110A-4343-84D9-3D020092DE57}" type="presParOf" srcId="{AF03FD37-E0AB-42F4-AC20-CE6CA5ABF16A}" destId="{0180C03D-4E5E-4B61-8A62-28F600D1BD5B}" srcOrd="0" destOrd="0" presId="urn:microsoft.com/office/officeart/2008/layout/NameandTitleOrganizationalChart"/>
    <dgm:cxn modelId="{9ED38BDE-FD64-4A9C-BA9F-3CA10BAD9774}" type="presParOf" srcId="{AF03FD37-E0AB-42F4-AC20-CE6CA5ABF16A}" destId="{83174CB8-A49E-43D7-950E-F7334FC7CF49}" srcOrd="1" destOrd="0" presId="urn:microsoft.com/office/officeart/2008/layout/NameandTitleOrganizationalChart"/>
    <dgm:cxn modelId="{08E935F9-EE02-4B3E-989A-A63AE844D611}" type="presParOf" srcId="{AF03FD37-E0AB-42F4-AC20-CE6CA5ABF16A}" destId="{D5F8A47B-77D6-43AA-B79D-0DE2E070F7EC}" srcOrd="2" destOrd="0" presId="urn:microsoft.com/office/officeart/2008/layout/NameandTitleOrganizationalChart"/>
    <dgm:cxn modelId="{72F9EEBE-8BB0-418B-9FBB-2379F95D37C2}" type="presParOf" srcId="{0B053F72-3F62-4ED0-ABBB-394A1E358CF1}" destId="{F1DB83BA-10A8-4B9E-883F-DD8B48F76703}" srcOrd="1" destOrd="0" presId="urn:microsoft.com/office/officeart/2008/layout/NameandTitleOrganizationalChart"/>
    <dgm:cxn modelId="{75DD5CA3-E8AA-4DD2-B7AC-60FF10FE7DD1}" type="presParOf" srcId="{F1DB83BA-10A8-4B9E-883F-DD8B48F76703}" destId="{38EBDADA-5394-4E5B-9D60-8572A3D38443}" srcOrd="0" destOrd="0" presId="urn:microsoft.com/office/officeart/2008/layout/NameandTitleOrganizationalChart"/>
    <dgm:cxn modelId="{83EAA644-D759-4166-AFD3-6880B2888E49}" type="presParOf" srcId="{F1DB83BA-10A8-4B9E-883F-DD8B48F76703}" destId="{B419D4A8-8867-4326-8F83-6AFD0DD1B7AB}" srcOrd="1" destOrd="0" presId="urn:microsoft.com/office/officeart/2008/layout/NameandTitleOrganizationalChart"/>
    <dgm:cxn modelId="{E8FE242A-61DA-4B6A-8360-61F4354D4FBD}" type="presParOf" srcId="{B419D4A8-8867-4326-8F83-6AFD0DD1B7AB}" destId="{30EDB8FB-7A80-45F1-A89F-99DB4CE6C65D}" srcOrd="0" destOrd="0" presId="urn:microsoft.com/office/officeart/2008/layout/NameandTitleOrganizationalChart"/>
    <dgm:cxn modelId="{A8FB9C66-CA27-4D89-A949-DBFB3E2C0CE0}" type="presParOf" srcId="{30EDB8FB-7A80-45F1-A89F-99DB4CE6C65D}" destId="{2CB91984-2E41-4EBD-83CF-8DDE1B0B1380}" srcOrd="0" destOrd="0" presId="urn:microsoft.com/office/officeart/2008/layout/NameandTitleOrganizationalChart"/>
    <dgm:cxn modelId="{D3E790C4-3ABD-4F6E-B2AB-97E01B97DB73}" type="presParOf" srcId="{30EDB8FB-7A80-45F1-A89F-99DB4CE6C65D}" destId="{F9B92F94-E895-4AA9-9535-DB513CCDE75C}" srcOrd="1" destOrd="0" presId="urn:microsoft.com/office/officeart/2008/layout/NameandTitleOrganizationalChart"/>
    <dgm:cxn modelId="{11D01038-249E-488E-A51D-17C27F555A65}" type="presParOf" srcId="{30EDB8FB-7A80-45F1-A89F-99DB4CE6C65D}" destId="{98C434DA-D3B6-4E03-9F09-B8C80DFCD34B}" srcOrd="2" destOrd="0" presId="urn:microsoft.com/office/officeart/2008/layout/NameandTitleOrganizationalChart"/>
    <dgm:cxn modelId="{AB3F4206-AB5C-487D-9D11-B7FABA032CDF}" type="presParOf" srcId="{B419D4A8-8867-4326-8F83-6AFD0DD1B7AB}" destId="{12C2401D-62AA-4816-A6F5-4E52C7C839AD}" srcOrd="1" destOrd="0" presId="urn:microsoft.com/office/officeart/2008/layout/NameandTitleOrganizationalChart"/>
    <dgm:cxn modelId="{C1617868-95DD-45AC-B8A9-EAFF699792C6}" type="presParOf" srcId="{B419D4A8-8867-4326-8F83-6AFD0DD1B7AB}" destId="{55E58516-CAC3-497D-A606-BDDD58E974D9}" srcOrd="2" destOrd="0" presId="urn:microsoft.com/office/officeart/2008/layout/NameandTitleOrganizationalChart"/>
    <dgm:cxn modelId="{8CD79ED3-4F0F-4D17-8A6F-CF4D2E2D001A}" type="presParOf" srcId="{0B053F72-3F62-4ED0-ABBB-394A1E358CF1}" destId="{BE4DC60D-1C62-4721-A6FE-9FD0DF088432}" srcOrd="2" destOrd="0" presId="urn:microsoft.com/office/officeart/2008/layout/NameandTitleOrganizationalChart"/>
    <dgm:cxn modelId="{A0785F5B-68D8-45D1-85E5-C35DFC8EDA90}" type="presParOf" srcId="{5BA93506-FE7E-4BB1-9566-B67A9217BF20}" destId="{B242147A-8996-47D9-8432-CC429CA345B5}" srcOrd="4" destOrd="0" presId="urn:microsoft.com/office/officeart/2008/layout/NameandTitleOrganizationalChart"/>
    <dgm:cxn modelId="{8D1BA28C-39CE-4AE2-A08E-F712E60E78FA}" type="presParOf" srcId="{5BA93506-FE7E-4BB1-9566-B67A9217BF20}" destId="{AE6FB9BB-85C5-4DF0-BEB5-CB5F7F9C8D61}" srcOrd="5" destOrd="0" presId="urn:microsoft.com/office/officeart/2008/layout/NameandTitleOrganizationalChart"/>
    <dgm:cxn modelId="{E339C8F9-2FBD-4F51-99A2-E7615522B2E8}" type="presParOf" srcId="{AE6FB9BB-85C5-4DF0-BEB5-CB5F7F9C8D61}" destId="{D5C220A1-1839-40FC-9878-3E3FA1BCCE2E}" srcOrd="0" destOrd="0" presId="urn:microsoft.com/office/officeart/2008/layout/NameandTitleOrganizationalChart"/>
    <dgm:cxn modelId="{82C96BAC-56C6-4FE5-91B6-6AA0F651B4C9}" type="presParOf" srcId="{D5C220A1-1839-40FC-9878-3E3FA1BCCE2E}" destId="{5AE73F4C-0702-4622-9822-25B2612E8669}" srcOrd="0" destOrd="0" presId="urn:microsoft.com/office/officeart/2008/layout/NameandTitleOrganizationalChart"/>
    <dgm:cxn modelId="{2E5372B1-42C4-470D-B4CD-BFB94FA7EBFD}" type="presParOf" srcId="{D5C220A1-1839-40FC-9878-3E3FA1BCCE2E}" destId="{C92B448C-0D8E-474E-BA9A-2B0CB0E2D31D}" srcOrd="1" destOrd="0" presId="urn:microsoft.com/office/officeart/2008/layout/NameandTitleOrganizationalChart"/>
    <dgm:cxn modelId="{4A16DEE4-87FD-496D-92A5-6AD1EFAEFD63}" type="presParOf" srcId="{D5C220A1-1839-40FC-9878-3E3FA1BCCE2E}" destId="{A810133B-B7DF-4C93-BDCA-21221151A211}" srcOrd="2" destOrd="0" presId="urn:microsoft.com/office/officeart/2008/layout/NameandTitleOrganizationalChart"/>
    <dgm:cxn modelId="{A738D9CB-E97A-4AA6-834F-5DF3D22FD069}" type="presParOf" srcId="{AE6FB9BB-85C5-4DF0-BEB5-CB5F7F9C8D61}" destId="{1EDD47F5-73A1-48FD-9E40-5EE904D2F956}" srcOrd="1" destOrd="0" presId="urn:microsoft.com/office/officeart/2008/layout/NameandTitleOrganizationalChart"/>
    <dgm:cxn modelId="{5B8E95F4-9E64-430E-A0AB-6D05C8A8A91B}" type="presParOf" srcId="{AE6FB9BB-85C5-4DF0-BEB5-CB5F7F9C8D61}" destId="{625C3193-FC05-4443-A936-7C19A10C008A}" srcOrd="2" destOrd="0" presId="urn:microsoft.com/office/officeart/2008/layout/NameandTitleOrganizationalChart"/>
    <dgm:cxn modelId="{67F0CC7D-FA00-462F-91BD-0B5EE4F362A9}" type="presParOf" srcId="{5BA93506-FE7E-4BB1-9566-B67A9217BF20}" destId="{C0D75977-97E8-4CC9-A322-B1649BBA96D8}" srcOrd="6" destOrd="0" presId="urn:microsoft.com/office/officeart/2008/layout/NameandTitleOrganizationalChart"/>
    <dgm:cxn modelId="{0E14487D-7942-452E-8CFC-A9F431E25FC0}" type="presParOf" srcId="{5BA93506-FE7E-4BB1-9566-B67A9217BF20}" destId="{A901D51F-FAB8-4D52-A604-470ED4C9836A}" srcOrd="7" destOrd="0" presId="urn:microsoft.com/office/officeart/2008/layout/NameandTitleOrganizationalChart"/>
    <dgm:cxn modelId="{E524608A-3E8F-4D35-86EE-8745FDFDC60A}" type="presParOf" srcId="{A901D51F-FAB8-4D52-A604-470ED4C9836A}" destId="{3D6924BB-8499-44D3-AE11-66B865CDEC48}" srcOrd="0" destOrd="0" presId="urn:microsoft.com/office/officeart/2008/layout/NameandTitleOrganizationalChart"/>
    <dgm:cxn modelId="{7EC958FF-228D-4FB2-A94B-9ACBF74A89A6}" type="presParOf" srcId="{3D6924BB-8499-44D3-AE11-66B865CDEC48}" destId="{E44C2E84-724A-4128-83B7-70AD2396328D}" srcOrd="0" destOrd="0" presId="urn:microsoft.com/office/officeart/2008/layout/NameandTitleOrganizationalChart"/>
    <dgm:cxn modelId="{A060B4AF-98E3-4089-A57D-088C6C81C48D}" type="presParOf" srcId="{3D6924BB-8499-44D3-AE11-66B865CDEC48}" destId="{C6D02163-F79A-4422-9EB0-8329E7E2695F}" srcOrd="1" destOrd="0" presId="urn:microsoft.com/office/officeart/2008/layout/NameandTitleOrganizationalChart"/>
    <dgm:cxn modelId="{E5B9610B-8DD9-4AC0-8968-2CB1AF950859}" type="presParOf" srcId="{3D6924BB-8499-44D3-AE11-66B865CDEC48}" destId="{EB20A0B9-2B33-4397-A347-6D64DEDB3240}" srcOrd="2" destOrd="0" presId="urn:microsoft.com/office/officeart/2008/layout/NameandTitleOrganizationalChart"/>
    <dgm:cxn modelId="{B803B19A-3CE3-4E94-AF90-5DEA8B4F0048}" type="presParOf" srcId="{A901D51F-FAB8-4D52-A604-470ED4C9836A}" destId="{08F46A4F-1189-4997-A0AF-7A4FBE6A875D}" srcOrd="1" destOrd="0" presId="urn:microsoft.com/office/officeart/2008/layout/NameandTitleOrganizationalChart"/>
    <dgm:cxn modelId="{06FF5D21-7F46-4770-81CE-0F6F8940AD27}" type="presParOf" srcId="{08F46A4F-1189-4997-A0AF-7A4FBE6A875D}" destId="{271C4327-DD73-4704-9F9C-760F931EECBB}" srcOrd="0" destOrd="0" presId="urn:microsoft.com/office/officeart/2008/layout/NameandTitleOrganizationalChart"/>
    <dgm:cxn modelId="{152E16A1-C875-424C-8C5D-A86AA962B71D}" type="presParOf" srcId="{08F46A4F-1189-4997-A0AF-7A4FBE6A875D}" destId="{3F98227C-24F6-43DC-AC74-8E3FDB3B7700}" srcOrd="1" destOrd="0" presId="urn:microsoft.com/office/officeart/2008/layout/NameandTitleOrganizationalChart"/>
    <dgm:cxn modelId="{F7AEC4CB-1B7E-48E5-9B3F-E018C21F700A}" type="presParOf" srcId="{3F98227C-24F6-43DC-AC74-8E3FDB3B7700}" destId="{A86E787E-9D57-4339-A022-C3B80D86EA30}" srcOrd="0" destOrd="0" presId="urn:microsoft.com/office/officeart/2008/layout/NameandTitleOrganizationalChart"/>
    <dgm:cxn modelId="{89FB352C-E346-4C68-8EE9-2352F306F9C7}" type="presParOf" srcId="{A86E787E-9D57-4339-A022-C3B80D86EA30}" destId="{72C21FD7-CDEF-4DBD-9A38-BD81F1836AE7}" srcOrd="0" destOrd="0" presId="urn:microsoft.com/office/officeart/2008/layout/NameandTitleOrganizationalChart"/>
    <dgm:cxn modelId="{4134E6BE-FC07-4FFC-A66C-5BE4813E99D7}" type="presParOf" srcId="{A86E787E-9D57-4339-A022-C3B80D86EA30}" destId="{13ADF247-E609-45A5-831C-03FACC196153}" srcOrd="1" destOrd="0" presId="urn:microsoft.com/office/officeart/2008/layout/NameandTitleOrganizationalChart"/>
    <dgm:cxn modelId="{6B8C0895-FB49-44DA-9209-DCBC022802DE}" type="presParOf" srcId="{A86E787E-9D57-4339-A022-C3B80D86EA30}" destId="{E7885D7C-2D6B-4632-A991-7EA0E28CD7CA}" srcOrd="2" destOrd="0" presId="urn:microsoft.com/office/officeart/2008/layout/NameandTitleOrganizationalChart"/>
    <dgm:cxn modelId="{264849CD-B700-4C19-919C-88C1A2DA7436}" type="presParOf" srcId="{3F98227C-24F6-43DC-AC74-8E3FDB3B7700}" destId="{9174D141-0879-4E84-8484-974086238938}" srcOrd="1" destOrd="0" presId="urn:microsoft.com/office/officeart/2008/layout/NameandTitleOrganizationalChart"/>
    <dgm:cxn modelId="{26995ECA-5039-420E-B964-C6C576CEF7C7}" type="presParOf" srcId="{3F98227C-24F6-43DC-AC74-8E3FDB3B7700}" destId="{63DA9B51-272A-405C-AC77-7090B1C2FC14}" srcOrd="2" destOrd="0" presId="urn:microsoft.com/office/officeart/2008/layout/NameandTitleOrganizationalChart"/>
    <dgm:cxn modelId="{166F9F7A-A39E-49A6-A15F-147E7EDD724C}" type="presParOf" srcId="{A901D51F-FAB8-4D52-A604-470ED4C9836A}" destId="{12C5DB17-71E7-4D7E-9745-2B27ADF15C47}" srcOrd="2" destOrd="0" presId="urn:microsoft.com/office/officeart/2008/layout/NameandTitleOrganizationalChart"/>
    <dgm:cxn modelId="{066D4258-C981-4EF3-958B-F101B1AA70A5}" type="presParOf" srcId="{5BA93506-FE7E-4BB1-9566-B67A9217BF20}" destId="{0CC4068E-EAB6-417C-B2D3-8524AFA874B6}" srcOrd="8" destOrd="0" presId="urn:microsoft.com/office/officeart/2008/layout/NameandTitleOrganizationalChart"/>
    <dgm:cxn modelId="{AB26DADF-4957-43E5-A934-209700003018}" type="presParOf" srcId="{5BA93506-FE7E-4BB1-9566-B67A9217BF20}" destId="{CD5CF60E-E101-4A5D-9B11-FD415B157BBD}" srcOrd="9" destOrd="0" presId="urn:microsoft.com/office/officeart/2008/layout/NameandTitleOrganizationalChart"/>
    <dgm:cxn modelId="{0FB7FF2D-21DA-46E2-9E8D-5B93EB87586F}" type="presParOf" srcId="{CD5CF60E-E101-4A5D-9B11-FD415B157BBD}" destId="{2151AA2A-D194-4D86-92E0-4563FEF134A0}" srcOrd="0" destOrd="0" presId="urn:microsoft.com/office/officeart/2008/layout/NameandTitleOrganizationalChart"/>
    <dgm:cxn modelId="{FCFF5DD8-48D4-4682-850D-9A3CD4AF482C}" type="presParOf" srcId="{2151AA2A-D194-4D86-92E0-4563FEF134A0}" destId="{766A1E41-D33B-4275-8F10-332E5F5E33C3}" srcOrd="0" destOrd="0" presId="urn:microsoft.com/office/officeart/2008/layout/NameandTitleOrganizationalChart"/>
    <dgm:cxn modelId="{43D4D764-CBD1-45B8-8976-A9B36ECA6BC0}" type="presParOf" srcId="{2151AA2A-D194-4D86-92E0-4563FEF134A0}" destId="{647BFB70-EE7E-4DB0-A4A0-04687D425483}" srcOrd="1" destOrd="0" presId="urn:microsoft.com/office/officeart/2008/layout/NameandTitleOrganizationalChart"/>
    <dgm:cxn modelId="{8809EC72-073F-4324-8285-F8CB867697B0}" type="presParOf" srcId="{2151AA2A-D194-4D86-92E0-4563FEF134A0}" destId="{C4CFE261-17AD-4D73-9ABE-BB58D3C3BC56}" srcOrd="2" destOrd="0" presId="urn:microsoft.com/office/officeart/2008/layout/NameandTitleOrganizationalChart"/>
    <dgm:cxn modelId="{1C947DDE-D8D2-4427-9D5F-E52CC8DC472F}" type="presParOf" srcId="{CD5CF60E-E101-4A5D-9B11-FD415B157BBD}" destId="{8CB5AF48-AA83-4EC2-9EA0-9E5062247CEA}" srcOrd="1" destOrd="0" presId="urn:microsoft.com/office/officeart/2008/layout/NameandTitleOrganizationalChart"/>
    <dgm:cxn modelId="{19BD5632-12D7-4C66-8400-21C4B5F197AB}" type="presParOf" srcId="{8CB5AF48-AA83-4EC2-9EA0-9E5062247CEA}" destId="{04A069DD-F5A2-4B5E-8703-3CAF08E24088}" srcOrd="0" destOrd="0" presId="urn:microsoft.com/office/officeart/2008/layout/NameandTitleOrganizationalChart"/>
    <dgm:cxn modelId="{FB915566-63A0-406B-BB9F-393459C80AD8}" type="presParOf" srcId="{8CB5AF48-AA83-4EC2-9EA0-9E5062247CEA}" destId="{B70D467E-55C6-433B-B255-E93DD591B766}" srcOrd="1" destOrd="0" presId="urn:microsoft.com/office/officeart/2008/layout/NameandTitleOrganizationalChart"/>
    <dgm:cxn modelId="{D1DAAD90-C0E9-4E9F-8C02-0F70A74E6BB6}" type="presParOf" srcId="{B70D467E-55C6-433B-B255-E93DD591B766}" destId="{24BFB042-9D8C-4BF0-8C90-173D06ACC299}" srcOrd="0" destOrd="0" presId="urn:microsoft.com/office/officeart/2008/layout/NameandTitleOrganizationalChart"/>
    <dgm:cxn modelId="{C288582E-E172-4B9B-93F4-92CD542E15AD}" type="presParOf" srcId="{24BFB042-9D8C-4BF0-8C90-173D06ACC299}" destId="{72826E2B-24D4-47AB-866E-2F6D3A081515}" srcOrd="0" destOrd="0" presId="urn:microsoft.com/office/officeart/2008/layout/NameandTitleOrganizationalChart"/>
    <dgm:cxn modelId="{F9A2EFAD-0818-4A3C-B349-548E36A7FD45}" type="presParOf" srcId="{24BFB042-9D8C-4BF0-8C90-173D06ACC299}" destId="{3F0321ED-D86B-4A33-89D9-43007C9FB56C}" srcOrd="1" destOrd="0" presId="urn:microsoft.com/office/officeart/2008/layout/NameandTitleOrganizationalChart"/>
    <dgm:cxn modelId="{BE77C118-BA7F-4B84-AC54-6EF5370A562B}" type="presParOf" srcId="{24BFB042-9D8C-4BF0-8C90-173D06ACC299}" destId="{028E4562-1A14-41A8-9BC7-B97167ADB332}" srcOrd="2" destOrd="0" presId="urn:microsoft.com/office/officeart/2008/layout/NameandTitleOrganizationalChart"/>
    <dgm:cxn modelId="{2014C7B4-19C7-4C80-931C-1EBD2BD11A69}" type="presParOf" srcId="{B70D467E-55C6-433B-B255-E93DD591B766}" destId="{54771CD8-4643-4298-8805-459C9D0B0860}" srcOrd="1" destOrd="0" presId="urn:microsoft.com/office/officeart/2008/layout/NameandTitleOrganizationalChart"/>
    <dgm:cxn modelId="{BC86CEAE-B852-4EF5-A2CA-4A14AE315EC7}" type="presParOf" srcId="{B70D467E-55C6-433B-B255-E93DD591B766}" destId="{C0BEA1B8-DC3D-4837-8BC1-00C9FABBA9E1}" srcOrd="2" destOrd="0" presId="urn:microsoft.com/office/officeart/2008/layout/NameandTitleOrganizationalChart"/>
    <dgm:cxn modelId="{DDE937A2-5B72-4E0F-B44E-57FF5B6760B1}" type="presParOf" srcId="{CD5CF60E-E101-4A5D-9B11-FD415B157BBD}" destId="{E8875B27-1558-4F53-9A96-8918AE2585D5}" srcOrd="2" destOrd="0" presId="urn:microsoft.com/office/officeart/2008/layout/NameandTitleOrganizationalChart"/>
    <dgm:cxn modelId="{ED49B593-7A52-45A6-A4BE-5B2E24E86800}" type="presParOf" srcId="{5BA93506-FE7E-4BB1-9566-B67A9217BF20}" destId="{A4130F00-C47A-46BA-8068-B49E38BCD4DF}" srcOrd="10" destOrd="0" presId="urn:microsoft.com/office/officeart/2008/layout/NameandTitleOrganizationalChart"/>
    <dgm:cxn modelId="{EF4B8E4C-FD52-47CC-9998-8B9152B702FC}" type="presParOf" srcId="{5BA93506-FE7E-4BB1-9566-B67A9217BF20}" destId="{CC6980B3-9C77-4BEC-BAC0-CC0E94FD0607}" srcOrd="11" destOrd="0" presId="urn:microsoft.com/office/officeart/2008/layout/NameandTitleOrganizationalChart"/>
    <dgm:cxn modelId="{E866AF19-33E4-4686-B913-1A6D104A96CA}" type="presParOf" srcId="{CC6980B3-9C77-4BEC-BAC0-CC0E94FD0607}" destId="{D9B099F1-CC13-4C61-BED4-6B2DF5D4DE95}" srcOrd="0" destOrd="0" presId="urn:microsoft.com/office/officeart/2008/layout/NameandTitleOrganizationalChart"/>
    <dgm:cxn modelId="{F1ACCF05-9C43-422A-A81F-EC84C1AF883F}" type="presParOf" srcId="{D9B099F1-CC13-4C61-BED4-6B2DF5D4DE95}" destId="{EB48E834-039E-4D9A-8136-CF3861135337}" srcOrd="0" destOrd="0" presId="urn:microsoft.com/office/officeart/2008/layout/NameandTitleOrganizationalChart"/>
    <dgm:cxn modelId="{371A1161-4125-450B-A5C3-7AED905871EB}" type="presParOf" srcId="{D9B099F1-CC13-4C61-BED4-6B2DF5D4DE95}" destId="{958AB8EB-3EBC-4070-AE7A-88EC1BEAF063}" srcOrd="1" destOrd="0" presId="urn:microsoft.com/office/officeart/2008/layout/NameandTitleOrganizationalChart"/>
    <dgm:cxn modelId="{437C0A06-9B6D-45C4-99DB-DCE117B593E0}" type="presParOf" srcId="{D9B099F1-CC13-4C61-BED4-6B2DF5D4DE95}" destId="{3255CB42-1EA6-41DA-9C75-77DBE7E14ADB}" srcOrd="2" destOrd="0" presId="urn:microsoft.com/office/officeart/2008/layout/NameandTitleOrganizationalChart"/>
    <dgm:cxn modelId="{7E932F97-1067-46C7-8ED6-7C554A6EA14B}" type="presParOf" srcId="{CC6980B3-9C77-4BEC-BAC0-CC0E94FD0607}" destId="{3068E68C-4874-412F-91AE-517857100FD0}" srcOrd="1" destOrd="0" presId="urn:microsoft.com/office/officeart/2008/layout/NameandTitleOrganizationalChart"/>
    <dgm:cxn modelId="{6F2CB949-CBDE-4316-AC63-B6380F0F9CD4}" type="presParOf" srcId="{CC6980B3-9C77-4BEC-BAC0-CC0E94FD0607}" destId="{423EAB95-59E4-4A02-8B4B-7E068BC557CD}" srcOrd="2" destOrd="0" presId="urn:microsoft.com/office/officeart/2008/layout/NameandTitleOrganizationalChart"/>
    <dgm:cxn modelId="{194604B5-B028-4AE3-B4D3-2C4E9F98E465}" type="presParOf" srcId="{7DBBEE38-C176-4AF9-B43B-C73912A1F688}" destId="{2E84CEEA-5CEE-4CC9-8C45-C7969E24EA03}" srcOrd="2" destOrd="0" presId="urn:microsoft.com/office/officeart/2008/layout/NameandTitleOrganizationalChart"/>
    <dgm:cxn modelId="{7BFF44C7-4649-4A14-A862-534E104F2450}" type="presParOf" srcId="{78AF9DA8-5A7D-41B7-A541-8E108481D1DC}" destId="{5D3A448A-1395-4FF4-BBE7-985D472D8CFF}" srcOrd="2" destOrd="0" presId="urn:microsoft.com/office/officeart/2008/layout/NameandTitleOrganizationalChart"/>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B7D63-1A2D-4967-9408-C89E144FB6E4}"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en-CA"/>
        </a:p>
      </dgm:t>
    </dgm:pt>
    <dgm:pt modelId="{29225110-E7A4-446D-8103-A85957156841}">
      <dgm:prSet phldrT="[Text]" custT="1"/>
      <dgm:spPr>
        <a:solidFill>
          <a:schemeClr val="accent6">
            <a:lumMod val="75000"/>
          </a:schemeClr>
        </a:solidFill>
      </dgm:spPr>
      <dgm:t>
        <a:bodyPr/>
        <a:lstStyle/>
        <a:p>
          <a:r>
            <a:rPr lang="en-CA" sz="1600" dirty="0"/>
            <a:t>Top Management</a:t>
          </a:r>
        </a:p>
      </dgm:t>
    </dgm:pt>
    <dgm:pt modelId="{FA835778-9E20-4CA3-BE97-423275D6791A}" type="parTrans" cxnId="{F7D1D532-1E9E-41A8-A617-BE1CBDB6DDEE}">
      <dgm:prSet/>
      <dgm:spPr/>
      <dgm:t>
        <a:bodyPr/>
        <a:lstStyle/>
        <a:p>
          <a:endParaRPr lang="en-CA"/>
        </a:p>
      </dgm:t>
    </dgm:pt>
    <dgm:pt modelId="{9670240A-F46E-4E03-8ADB-6AE2033931CF}" type="sibTrans" cxnId="{F7D1D532-1E9E-41A8-A617-BE1CBDB6DDEE}">
      <dgm:prSet custT="1"/>
      <dgm:spPr>
        <a:ln>
          <a:solidFill>
            <a:schemeClr val="tx1"/>
          </a:solidFill>
        </a:ln>
      </dgm:spPr>
      <dgm:t>
        <a:bodyPr/>
        <a:lstStyle/>
        <a:p>
          <a:endParaRPr lang="en-CA" sz="1100" dirty="0"/>
        </a:p>
      </dgm:t>
    </dgm:pt>
    <dgm:pt modelId="{1E3A4AE9-0626-466A-8368-8F56F3C0DBFA}">
      <dgm:prSet phldrT="[Text]" custT="1"/>
      <dgm:spPr>
        <a:solidFill>
          <a:schemeClr val="accent4">
            <a:lumMod val="60000"/>
            <a:lumOff val="40000"/>
          </a:schemeClr>
        </a:solidFill>
      </dgm:spPr>
      <dgm:t>
        <a:bodyPr/>
        <a:lstStyle/>
        <a:p>
          <a:r>
            <a:rPr lang="en-CA" sz="1600" dirty="0">
              <a:solidFill>
                <a:sysClr val="windowText" lastClr="000000"/>
              </a:solidFill>
            </a:rPr>
            <a:t>Plant Manager</a:t>
          </a:r>
        </a:p>
      </dgm:t>
    </dgm:pt>
    <dgm:pt modelId="{8AE9D410-E8B5-418A-8AE1-F77A49E2010C}" type="parTrans" cxnId="{620F7DD5-86EC-47D5-BC9E-2AF1B996CC22}">
      <dgm:prSet/>
      <dgm:spPr/>
      <dgm:t>
        <a:bodyPr/>
        <a:lstStyle/>
        <a:p>
          <a:endParaRPr lang="en-CA" sz="1200"/>
        </a:p>
      </dgm:t>
    </dgm:pt>
    <dgm:pt modelId="{57FF114D-0C27-4FA0-BC13-38D8149BA694}" type="sibTrans" cxnId="{620F7DD5-86EC-47D5-BC9E-2AF1B996CC22}">
      <dgm:prSet custT="1"/>
      <dgm:spPr>
        <a:ln>
          <a:solidFill>
            <a:schemeClr val="tx1"/>
          </a:solidFill>
        </a:ln>
      </dgm:spPr>
      <dgm:t>
        <a:bodyPr/>
        <a:lstStyle/>
        <a:p>
          <a:endParaRPr lang="en-CA" sz="1100"/>
        </a:p>
      </dgm:t>
    </dgm:pt>
    <dgm:pt modelId="{7AED4133-6D06-4737-B867-1D083A33B7F3}">
      <dgm:prSet custT="1"/>
      <dgm:spPr>
        <a:solidFill>
          <a:schemeClr val="accent6">
            <a:lumMod val="75000"/>
          </a:schemeClr>
        </a:solidFill>
      </dgm:spPr>
      <dgm:t>
        <a:bodyPr/>
        <a:lstStyle/>
        <a:p>
          <a:r>
            <a:rPr lang="en-CA" sz="1600" dirty="0"/>
            <a:t>Safety &amp; Production</a:t>
          </a:r>
        </a:p>
      </dgm:t>
    </dgm:pt>
    <dgm:pt modelId="{4E76D644-98BE-474A-AC0B-0CEF149077C7}" type="parTrans" cxnId="{15E89CD9-963F-44D5-8105-F8C35C36462D}">
      <dgm:prSet/>
      <dgm:spPr/>
      <dgm:t>
        <a:bodyPr/>
        <a:lstStyle/>
        <a:p>
          <a:endParaRPr lang="en-CA" sz="1200"/>
        </a:p>
      </dgm:t>
    </dgm:pt>
    <dgm:pt modelId="{15B3FFB1-0E48-4E7F-9B9F-BDF547307A65}" type="sibTrans" cxnId="{15E89CD9-963F-44D5-8105-F8C35C36462D}">
      <dgm:prSet custT="1"/>
      <dgm:spPr>
        <a:ln>
          <a:solidFill>
            <a:schemeClr val="tx1"/>
          </a:solidFill>
        </a:ln>
      </dgm:spPr>
      <dgm:t>
        <a:bodyPr/>
        <a:lstStyle/>
        <a:p>
          <a:endParaRPr lang="en-CA" sz="1100"/>
        </a:p>
      </dgm:t>
    </dgm:pt>
    <dgm:pt modelId="{30213914-5D87-411F-BE19-1FB693625FFB}">
      <dgm:prSet custT="1"/>
      <dgm:spPr>
        <a:solidFill>
          <a:schemeClr val="accent2">
            <a:lumMod val="60000"/>
            <a:lumOff val="40000"/>
          </a:schemeClr>
        </a:solidFill>
      </dgm:spPr>
      <dgm:t>
        <a:bodyPr/>
        <a:lstStyle/>
        <a:p>
          <a:r>
            <a:rPr lang="en-CA" sz="1600" dirty="0">
              <a:solidFill>
                <a:schemeClr val="tx1"/>
              </a:solidFill>
            </a:rPr>
            <a:t>Engineering</a:t>
          </a:r>
        </a:p>
      </dgm:t>
    </dgm:pt>
    <dgm:pt modelId="{A57F6B68-36A4-4667-8212-187E2D6CC3A6}" type="parTrans" cxnId="{783276E2-1B76-4DCF-96CF-13DD69CA6CC7}">
      <dgm:prSet/>
      <dgm:spPr/>
      <dgm:t>
        <a:bodyPr/>
        <a:lstStyle/>
        <a:p>
          <a:endParaRPr lang="en-CA" sz="1200"/>
        </a:p>
      </dgm:t>
    </dgm:pt>
    <dgm:pt modelId="{AC651B77-3F1C-438D-AF80-DC21969F4C20}" type="sibTrans" cxnId="{783276E2-1B76-4DCF-96CF-13DD69CA6CC7}">
      <dgm:prSet custT="1"/>
      <dgm:spPr>
        <a:ln>
          <a:solidFill>
            <a:schemeClr val="tx1"/>
          </a:solidFill>
        </a:ln>
      </dgm:spPr>
      <dgm:t>
        <a:bodyPr/>
        <a:lstStyle/>
        <a:p>
          <a:endParaRPr lang="en-CA" sz="1100"/>
        </a:p>
      </dgm:t>
    </dgm:pt>
    <dgm:pt modelId="{09627864-6E5F-4447-B7D1-98AD74E0D7D3}">
      <dgm:prSet custT="1"/>
      <dgm:spPr>
        <a:solidFill>
          <a:schemeClr val="accent6">
            <a:lumMod val="75000"/>
          </a:schemeClr>
        </a:solidFill>
      </dgm:spPr>
      <dgm:t>
        <a:bodyPr/>
        <a:lstStyle/>
        <a:p>
          <a:r>
            <a:rPr lang="en-CA" sz="1600" dirty="0"/>
            <a:t>Material</a:t>
          </a:r>
        </a:p>
      </dgm:t>
    </dgm:pt>
    <dgm:pt modelId="{23ADE9C0-9A46-4F2F-A50A-DFB6883AB3C5}" type="parTrans" cxnId="{320CC0B0-8176-4CD5-99AE-FD43836ED4EB}">
      <dgm:prSet/>
      <dgm:spPr/>
      <dgm:t>
        <a:bodyPr/>
        <a:lstStyle/>
        <a:p>
          <a:endParaRPr lang="en-CA" sz="1200"/>
        </a:p>
      </dgm:t>
    </dgm:pt>
    <dgm:pt modelId="{0D32FEE4-1891-4A98-B5E8-EC004AC5187D}" type="sibTrans" cxnId="{320CC0B0-8176-4CD5-99AE-FD43836ED4EB}">
      <dgm:prSet custT="1"/>
      <dgm:spPr>
        <a:ln>
          <a:solidFill>
            <a:schemeClr val="tx1"/>
          </a:solidFill>
        </a:ln>
      </dgm:spPr>
      <dgm:t>
        <a:bodyPr/>
        <a:lstStyle/>
        <a:p>
          <a:endParaRPr lang="en-CA" sz="1100"/>
        </a:p>
      </dgm:t>
    </dgm:pt>
    <dgm:pt modelId="{B84A319B-5136-4967-A367-E74DE0C5C59C}">
      <dgm:prSet custT="1"/>
      <dgm:spPr>
        <a:solidFill>
          <a:schemeClr val="accent6">
            <a:lumMod val="75000"/>
          </a:schemeClr>
        </a:solidFill>
      </dgm:spPr>
      <dgm:t>
        <a:bodyPr/>
        <a:lstStyle/>
        <a:p>
          <a:r>
            <a:rPr lang="en-CA" sz="1600" dirty="0"/>
            <a:t>Production Supervisor</a:t>
          </a:r>
        </a:p>
      </dgm:t>
    </dgm:pt>
    <dgm:pt modelId="{B2BC8E85-6FB1-4660-A2B6-52D70AD6E29E}" type="parTrans" cxnId="{A92DE89B-0A60-4D55-93B3-1183F7F1B5C3}">
      <dgm:prSet/>
      <dgm:spPr/>
      <dgm:t>
        <a:bodyPr/>
        <a:lstStyle/>
        <a:p>
          <a:endParaRPr lang="en-CA" sz="1200"/>
        </a:p>
      </dgm:t>
    </dgm:pt>
    <dgm:pt modelId="{2A32F97A-3EFC-42B7-BE99-B56A1A17C8E7}" type="sibTrans" cxnId="{A92DE89B-0A60-4D55-93B3-1183F7F1B5C3}">
      <dgm:prSet custT="1"/>
      <dgm:spPr>
        <a:ln>
          <a:solidFill>
            <a:schemeClr val="tx1"/>
          </a:solidFill>
        </a:ln>
      </dgm:spPr>
      <dgm:t>
        <a:bodyPr/>
        <a:lstStyle/>
        <a:p>
          <a:endParaRPr lang="en-CA" sz="1100"/>
        </a:p>
      </dgm:t>
    </dgm:pt>
    <dgm:pt modelId="{DFAC0440-F029-4089-BA66-884BAF180167}">
      <dgm:prSet custT="1"/>
      <dgm:spPr>
        <a:solidFill>
          <a:schemeClr val="accent6">
            <a:lumMod val="75000"/>
          </a:schemeClr>
        </a:solidFill>
      </dgm:spPr>
      <dgm:t>
        <a:bodyPr/>
        <a:lstStyle/>
        <a:p>
          <a:r>
            <a:rPr lang="en-CA" sz="1600" dirty="0">
              <a:solidFill>
                <a:schemeClr val="bg1"/>
              </a:solidFill>
            </a:rPr>
            <a:t>Quality</a:t>
          </a:r>
        </a:p>
      </dgm:t>
    </dgm:pt>
    <dgm:pt modelId="{F3C8FAD1-F075-4B51-B237-3D9D2AA48ED9}" type="parTrans" cxnId="{981F82C5-1979-4E8E-A93B-930B5B48E32B}">
      <dgm:prSet/>
      <dgm:spPr/>
      <dgm:t>
        <a:bodyPr/>
        <a:lstStyle/>
        <a:p>
          <a:endParaRPr lang="en-CA" sz="1200"/>
        </a:p>
      </dgm:t>
    </dgm:pt>
    <dgm:pt modelId="{3B3892AA-F138-4D0E-9E33-5E10C5524E86}" type="sibTrans" cxnId="{981F82C5-1979-4E8E-A93B-930B5B48E32B}">
      <dgm:prSet custT="1"/>
      <dgm:spPr>
        <a:ln>
          <a:solidFill>
            <a:schemeClr val="tx1"/>
          </a:solidFill>
        </a:ln>
      </dgm:spPr>
      <dgm:t>
        <a:bodyPr/>
        <a:lstStyle/>
        <a:p>
          <a:endParaRPr lang="en-CA" sz="1100"/>
        </a:p>
      </dgm:t>
    </dgm:pt>
    <dgm:pt modelId="{0BA55387-3BB3-434A-BE51-5883670D65A3}">
      <dgm:prSet custT="1"/>
      <dgm:spPr>
        <a:solidFill>
          <a:schemeClr val="accent6">
            <a:lumMod val="75000"/>
          </a:schemeClr>
        </a:solidFill>
      </dgm:spPr>
      <dgm:t>
        <a:bodyPr/>
        <a:lstStyle/>
        <a:p>
          <a:r>
            <a:rPr lang="en-CA" sz="1600" dirty="0">
              <a:solidFill>
                <a:schemeClr val="bg1"/>
              </a:solidFill>
            </a:rPr>
            <a:t>Maintenance</a:t>
          </a:r>
        </a:p>
      </dgm:t>
    </dgm:pt>
    <dgm:pt modelId="{85C5F2A9-7E85-43F3-A0DA-6B3D83BA6470}" type="parTrans" cxnId="{1FA542CD-5FA4-4EF8-B8B2-75BC6106AE0E}">
      <dgm:prSet/>
      <dgm:spPr/>
      <dgm:t>
        <a:bodyPr/>
        <a:lstStyle/>
        <a:p>
          <a:endParaRPr lang="en-CA" sz="1200"/>
        </a:p>
      </dgm:t>
    </dgm:pt>
    <dgm:pt modelId="{FC46DAB4-A6E2-42F3-8194-3F3A126F334A}" type="sibTrans" cxnId="{1FA542CD-5FA4-4EF8-B8B2-75BC6106AE0E}">
      <dgm:prSet custT="1"/>
      <dgm:spPr>
        <a:ln>
          <a:solidFill>
            <a:schemeClr val="tx1"/>
          </a:solidFill>
        </a:ln>
      </dgm:spPr>
      <dgm:t>
        <a:bodyPr/>
        <a:lstStyle/>
        <a:p>
          <a:endParaRPr lang="en-CA" sz="1100"/>
        </a:p>
      </dgm:t>
    </dgm:pt>
    <dgm:pt modelId="{3BB517E6-3015-4D43-9F70-65979DD743BB}">
      <dgm:prSet custT="1"/>
      <dgm:spPr>
        <a:solidFill>
          <a:schemeClr val="accent6">
            <a:lumMod val="75000"/>
          </a:schemeClr>
        </a:solidFill>
      </dgm:spPr>
      <dgm:t>
        <a:bodyPr/>
        <a:lstStyle/>
        <a:p>
          <a:r>
            <a:rPr lang="en-CA" sz="1600" dirty="0"/>
            <a:t>Production Operator</a:t>
          </a:r>
        </a:p>
      </dgm:t>
    </dgm:pt>
    <dgm:pt modelId="{5A5F8CBC-4E8F-4361-88A4-C5525448EF4F}" type="parTrans" cxnId="{0A79B73E-8A19-469B-A0D8-194D12C6C993}">
      <dgm:prSet/>
      <dgm:spPr/>
      <dgm:t>
        <a:bodyPr/>
        <a:lstStyle/>
        <a:p>
          <a:endParaRPr lang="en-CA" sz="1200"/>
        </a:p>
      </dgm:t>
    </dgm:pt>
    <dgm:pt modelId="{20654154-FB3E-4737-AFE6-28FC125FCCD6}" type="sibTrans" cxnId="{0A79B73E-8A19-469B-A0D8-194D12C6C993}">
      <dgm:prSet custT="1"/>
      <dgm:spPr>
        <a:ln>
          <a:solidFill>
            <a:schemeClr val="tx1"/>
          </a:solidFill>
        </a:ln>
      </dgm:spPr>
      <dgm:t>
        <a:bodyPr/>
        <a:lstStyle/>
        <a:p>
          <a:endParaRPr lang="en-CA" sz="1100"/>
        </a:p>
      </dgm:t>
    </dgm:pt>
    <dgm:pt modelId="{90CF6984-FC57-4210-BF4E-AEA18201F255}">
      <dgm:prSet custT="1"/>
      <dgm:spPr>
        <a:solidFill>
          <a:schemeClr val="accent6">
            <a:lumMod val="75000"/>
          </a:schemeClr>
        </a:solidFill>
      </dgm:spPr>
      <dgm:t>
        <a:bodyPr/>
        <a:lstStyle/>
        <a:p>
          <a:r>
            <a:rPr lang="en-CA" sz="1600" dirty="0"/>
            <a:t>Material Handler</a:t>
          </a:r>
        </a:p>
      </dgm:t>
    </dgm:pt>
    <dgm:pt modelId="{4FBBDCCA-F554-4815-86ED-A31B529B6FAE}" type="parTrans" cxnId="{C6E5AA9A-FA0F-4487-8EF4-E598B64DC3D3}">
      <dgm:prSet/>
      <dgm:spPr/>
      <dgm:t>
        <a:bodyPr/>
        <a:lstStyle/>
        <a:p>
          <a:endParaRPr lang="en-CA" sz="1200"/>
        </a:p>
      </dgm:t>
    </dgm:pt>
    <dgm:pt modelId="{BBE0532F-0A53-4CC3-B481-21AC34F46184}" type="sibTrans" cxnId="{C6E5AA9A-FA0F-4487-8EF4-E598B64DC3D3}">
      <dgm:prSet custT="1"/>
      <dgm:spPr>
        <a:ln>
          <a:solidFill>
            <a:schemeClr val="tx1"/>
          </a:solidFill>
        </a:ln>
      </dgm:spPr>
      <dgm:t>
        <a:bodyPr/>
        <a:lstStyle/>
        <a:p>
          <a:endParaRPr lang="en-CA" sz="1100"/>
        </a:p>
      </dgm:t>
    </dgm:pt>
    <dgm:pt modelId="{46F3277C-9AE6-4FB1-B547-C02058DF0C1A}">
      <dgm:prSet custT="1"/>
      <dgm:spPr>
        <a:solidFill>
          <a:schemeClr val="accent2">
            <a:lumMod val="60000"/>
            <a:lumOff val="40000"/>
          </a:schemeClr>
        </a:solidFill>
      </dgm:spPr>
      <dgm:t>
        <a:bodyPr/>
        <a:lstStyle/>
        <a:p>
          <a:r>
            <a:rPr lang="en-CA" sz="1600" dirty="0">
              <a:solidFill>
                <a:schemeClr val="tx1"/>
              </a:solidFill>
            </a:rPr>
            <a:t>Sales</a:t>
          </a:r>
        </a:p>
      </dgm:t>
    </dgm:pt>
    <dgm:pt modelId="{397AE523-6AC6-4DB4-BD89-DC06B8864DB9}" type="parTrans" cxnId="{4A733007-2C57-485E-8545-CFF0F6F94270}">
      <dgm:prSet/>
      <dgm:spPr/>
      <dgm:t>
        <a:bodyPr/>
        <a:lstStyle/>
        <a:p>
          <a:endParaRPr lang="en-CA" sz="1200"/>
        </a:p>
      </dgm:t>
    </dgm:pt>
    <dgm:pt modelId="{2510370C-A787-4B08-B7CB-D560748AE217}" type="sibTrans" cxnId="{4A733007-2C57-485E-8545-CFF0F6F94270}">
      <dgm:prSet custT="1"/>
      <dgm:spPr>
        <a:ln>
          <a:solidFill>
            <a:schemeClr val="tx1"/>
          </a:solidFill>
        </a:ln>
      </dgm:spPr>
      <dgm:t>
        <a:bodyPr/>
        <a:lstStyle/>
        <a:p>
          <a:endParaRPr lang="en-CA" sz="1100"/>
        </a:p>
      </dgm:t>
    </dgm:pt>
    <dgm:pt modelId="{A0A30D90-ABCC-4CC0-89D6-268CE068D2E6}" type="pres">
      <dgm:prSet presAssocID="{165B7D63-1A2D-4967-9408-C89E144FB6E4}" presName="hierChild1" presStyleCnt="0">
        <dgm:presLayoutVars>
          <dgm:orgChart val="1"/>
          <dgm:chPref val="1"/>
          <dgm:dir/>
          <dgm:animOne val="branch"/>
          <dgm:animLvl val="lvl"/>
          <dgm:resizeHandles/>
        </dgm:presLayoutVars>
      </dgm:prSet>
      <dgm:spPr/>
    </dgm:pt>
    <dgm:pt modelId="{78AF9DA8-5A7D-41B7-A541-8E108481D1DC}" type="pres">
      <dgm:prSet presAssocID="{29225110-E7A4-446D-8103-A85957156841}" presName="hierRoot1" presStyleCnt="0">
        <dgm:presLayoutVars>
          <dgm:hierBranch val="init"/>
        </dgm:presLayoutVars>
      </dgm:prSet>
      <dgm:spPr/>
    </dgm:pt>
    <dgm:pt modelId="{58F88364-9C01-4682-9F7E-1FC409D744A4}" type="pres">
      <dgm:prSet presAssocID="{29225110-E7A4-446D-8103-A85957156841}" presName="rootComposite1" presStyleCnt="0"/>
      <dgm:spPr/>
    </dgm:pt>
    <dgm:pt modelId="{CA46B19A-123C-4953-9839-C8F241920693}" type="pres">
      <dgm:prSet presAssocID="{29225110-E7A4-446D-8103-A85957156841}" presName="rootText1" presStyleLbl="node0" presStyleIdx="0" presStyleCnt="1">
        <dgm:presLayoutVars>
          <dgm:chMax/>
          <dgm:chPref val="3"/>
        </dgm:presLayoutVars>
      </dgm:prSet>
      <dgm:spPr/>
    </dgm:pt>
    <dgm:pt modelId="{63C0AFE0-2BC3-40A7-8927-EE6CE4E11415}" type="pres">
      <dgm:prSet presAssocID="{29225110-E7A4-446D-8103-A85957156841}" presName="titleText1" presStyleLbl="fgAcc0" presStyleIdx="0" presStyleCnt="1">
        <dgm:presLayoutVars>
          <dgm:chMax val="0"/>
          <dgm:chPref val="0"/>
        </dgm:presLayoutVars>
      </dgm:prSet>
      <dgm:spPr/>
    </dgm:pt>
    <dgm:pt modelId="{B4E6D610-9851-4C8D-9CA9-2022095A4B2C}" type="pres">
      <dgm:prSet presAssocID="{29225110-E7A4-446D-8103-A85957156841}" presName="rootConnector1" presStyleLbl="node1" presStyleIdx="0" presStyleCnt="10"/>
      <dgm:spPr/>
    </dgm:pt>
    <dgm:pt modelId="{971E4023-393A-48E2-8E7B-35875FBEA81A}" type="pres">
      <dgm:prSet presAssocID="{29225110-E7A4-446D-8103-A85957156841}" presName="hierChild2" presStyleCnt="0"/>
      <dgm:spPr/>
    </dgm:pt>
    <dgm:pt modelId="{336693AD-5972-45BE-B5EF-F3AB46E33B1F}" type="pres">
      <dgm:prSet presAssocID="{8AE9D410-E8B5-418A-8AE1-F77A49E2010C}" presName="Name37" presStyleLbl="parChTrans1D2" presStyleIdx="0" presStyleCnt="1"/>
      <dgm:spPr/>
    </dgm:pt>
    <dgm:pt modelId="{7DBBEE38-C176-4AF9-B43B-C73912A1F688}" type="pres">
      <dgm:prSet presAssocID="{1E3A4AE9-0626-466A-8368-8F56F3C0DBFA}" presName="hierRoot2" presStyleCnt="0">
        <dgm:presLayoutVars>
          <dgm:hierBranch val="init"/>
        </dgm:presLayoutVars>
      </dgm:prSet>
      <dgm:spPr/>
    </dgm:pt>
    <dgm:pt modelId="{4BD11912-E476-4AE2-B662-E7F033A99A61}" type="pres">
      <dgm:prSet presAssocID="{1E3A4AE9-0626-466A-8368-8F56F3C0DBFA}" presName="rootComposite" presStyleCnt="0"/>
      <dgm:spPr/>
    </dgm:pt>
    <dgm:pt modelId="{00B410BF-7301-47EB-AA21-5C4949E70103}" type="pres">
      <dgm:prSet presAssocID="{1E3A4AE9-0626-466A-8368-8F56F3C0DBFA}" presName="rootText" presStyleLbl="node1" presStyleIdx="0" presStyleCnt="10">
        <dgm:presLayoutVars>
          <dgm:chMax/>
          <dgm:chPref val="3"/>
        </dgm:presLayoutVars>
      </dgm:prSet>
      <dgm:spPr/>
    </dgm:pt>
    <dgm:pt modelId="{205F81DE-DDD3-4B62-9DBD-E73704606902}" type="pres">
      <dgm:prSet presAssocID="{1E3A4AE9-0626-466A-8368-8F56F3C0DBFA}" presName="titleText2" presStyleLbl="fgAcc1" presStyleIdx="0" presStyleCnt="10">
        <dgm:presLayoutVars>
          <dgm:chMax val="0"/>
          <dgm:chPref val="0"/>
        </dgm:presLayoutVars>
      </dgm:prSet>
      <dgm:spPr/>
    </dgm:pt>
    <dgm:pt modelId="{FA4B780C-B8B1-4E0C-BA9D-2FB43830768E}" type="pres">
      <dgm:prSet presAssocID="{1E3A4AE9-0626-466A-8368-8F56F3C0DBFA}" presName="rootConnector" presStyleLbl="node2" presStyleIdx="0" presStyleCnt="0"/>
      <dgm:spPr/>
    </dgm:pt>
    <dgm:pt modelId="{5BA93506-FE7E-4BB1-9566-B67A9217BF20}" type="pres">
      <dgm:prSet presAssocID="{1E3A4AE9-0626-466A-8368-8F56F3C0DBFA}" presName="hierChild4" presStyleCnt="0"/>
      <dgm:spPr/>
    </dgm:pt>
    <dgm:pt modelId="{D07CD69D-344B-4A0B-B9C1-0FBFFB61DE2C}" type="pres">
      <dgm:prSet presAssocID="{4E76D644-98BE-474A-AC0B-0CEF149077C7}" presName="Name37" presStyleLbl="parChTrans1D3" presStyleIdx="0" presStyleCnt="6"/>
      <dgm:spPr/>
    </dgm:pt>
    <dgm:pt modelId="{C616767F-0CDD-43CE-8FE5-26F1EDA51BE1}" type="pres">
      <dgm:prSet presAssocID="{7AED4133-6D06-4737-B867-1D083A33B7F3}" presName="hierRoot2" presStyleCnt="0">
        <dgm:presLayoutVars>
          <dgm:hierBranch val="init"/>
        </dgm:presLayoutVars>
      </dgm:prSet>
      <dgm:spPr/>
    </dgm:pt>
    <dgm:pt modelId="{9B96FCFD-5232-495A-A4B5-8200005F926D}" type="pres">
      <dgm:prSet presAssocID="{7AED4133-6D06-4737-B867-1D083A33B7F3}" presName="rootComposite" presStyleCnt="0"/>
      <dgm:spPr/>
    </dgm:pt>
    <dgm:pt modelId="{8FE9E915-C274-4554-9606-CF0D347348A7}" type="pres">
      <dgm:prSet presAssocID="{7AED4133-6D06-4737-B867-1D083A33B7F3}" presName="rootText" presStyleLbl="node1" presStyleIdx="1" presStyleCnt="10">
        <dgm:presLayoutVars>
          <dgm:chMax/>
          <dgm:chPref val="3"/>
        </dgm:presLayoutVars>
      </dgm:prSet>
      <dgm:spPr/>
    </dgm:pt>
    <dgm:pt modelId="{A6D5D231-A794-41C4-B5CF-B48B6E733604}" type="pres">
      <dgm:prSet presAssocID="{7AED4133-6D06-4737-B867-1D083A33B7F3}" presName="titleText2" presStyleLbl="fgAcc1" presStyleIdx="1" presStyleCnt="10" custLinFactNeighborX="-2962" custLinFactNeighborY="15271">
        <dgm:presLayoutVars>
          <dgm:chMax val="0"/>
          <dgm:chPref val="0"/>
        </dgm:presLayoutVars>
      </dgm:prSet>
      <dgm:spPr/>
    </dgm:pt>
    <dgm:pt modelId="{8D4F8469-3FE2-45AA-A0CB-92292783F826}" type="pres">
      <dgm:prSet presAssocID="{7AED4133-6D06-4737-B867-1D083A33B7F3}" presName="rootConnector" presStyleLbl="node3" presStyleIdx="0" presStyleCnt="0"/>
      <dgm:spPr/>
    </dgm:pt>
    <dgm:pt modelId="{A8DB30F2-C96A-4BB5-8508-912AC559F1CA}" type="pres">
      <dgm:prSet presAssocID="{7AED4133-6D06-4737-B867-1D083A33B7F3}" presName="hierChild4" presStyleCnt="0"/>
      <dgm:spPr/>
    </dgm:pt>
    <dgm:pt modelId="{0CBA4FD2-4C0F-41F7-AEAF-52F6816EF88F}" type="pres">
      <dgm:prSet presAssocID="{B2BC8E85-6FB1-4660-A2B6-52D70AD6E29E}" presName="Name37" presStyleLbl="parChTrans1D4" presStyleIdx="0" presStyleCnt="3"/>
      <dgm:spPr/>
    </dgm:pt>
    <dgm:pt modelId="{BFBA5827-415A-468F-B8D9-1D5A43275B9D}" type="pres">
      <dgm:prSet presAssocID="{B84A319B-5136-4967-A367-E74DE0C5C59C}" presName="hierRoot2" presStyleCnt="0">
        <dgm:presLayoutVars>
          <dgm:hierBranch val="init"/>
        </dgm:presLayoutVars>
      </dgm:prSet>
      <dgm:spPr/>
    </dgm:pt>
    <dgm:pt modelId="{D2E3D585-A50E-4DFD-9ACE-1BC287B66243}" type="pres">
      <dgm:prSet presAssocID="{B84A319B-5136-4967-A367-E74DE0C5C59C}" presName="rootComposite" presStyleCnt="0"/>
      <dgm:spPr/>
    </dgm:pt>
    <dgm:pt modelId="{56A06FEA-EEFA-471E-B7B0-BB549159687E}" type="pres">
      <dgm:prSet presAssocID="{B84A319B-5136-4967-A367-E74DE0C5C59C}" presName="rootText" presStyleLbl="node1" presStyleIdx="2" presStyleCnt="10">
        <dgm:presLayoutVars>
          <dgm:chMax/>
          <dgm:chPref val="3"/>
        </dgm:presLayoutVars>
      </dgm:prSet>
      <dgm:spPr/>
    </dgm:pt>
    <dgm:pt modelId="{FEA92B3F-B07D-4127-9245-20F5537DF7A4}" type="pres">
      <dgm:prSet presAssocID="{B84A319B-5136-4967-A367-E74DE0C5C59C}" presName="titleText2" presStyleLbl="fgAcc1" presStyleIdx="2" presStyleCnt="10">
        <dgm:presLayoutVars>
          <dgm:chMax val="0"/>
          <dgm:chPref val="0"/>
        </dgm:presLayoutVars>
      </dgm:prSet>
      <dgm:spPr/>
    </dgm:pt>
    <dgm:pt modelId="{5C9573A9-EC44-48DF-BF5A-C9117963EED2}" type="pres">
      <dgm:prSet presAssocID="{B84A319B-5136-4967-A367-E74DE0C5C59C}" presName="rootConnector" presStyleLbl="node4" presStyleIdx="0" presStyleCnt="0"/>
      <dgm:spPr/>
    </dgm:pt>
    <dgm:pt modelId="{20D6FC17-2960-48F2-A0BA-FB5AB9D378EF}" type="pres">
      <dgm:prSet presAssocID="{B84A319B-5136-4967-A367-E74DE0C5C59C}" presName="hierChild4" presStyleCnt="0"/>
      <dgm:spPr/>
    </dgm:pt>
    <dgm:pt modelId="{C171E330-E55F-4BC9-B02C-177FDDD02CF1}" type="pres">
      <dgm:prSet presAssocID="{5A5F8CBC-4E8F-4361-88A4-C5525448EF4F}" presName="Name37" presStyleLbl="parChTrans1D4" presStyleIdx="1" presStyleCnt="3"/>
      <dgm:spPr/>
    </dgm:pt>
    <dgm:pt modelId="{5D481B18-6E12-4182-9088-3A19A09DC136}" type="pres">
      <dgm:prSet presAssocID="{3BB517E6-3015-4D43-9F70-65979DD743BB}" presName="hierRoot2" presStyleCnt="0">
        <dgm:presLayoutVars>
          <dgm:hierBranch val="init"/>
        </dgm:presLayoutVars>
      </dgm:prSet>
      <dgm:spPr/>
    </dgm:pt>
    <dgm:pt modelId="{AE922DE0-BC3A-42DD-8E33-45E1FA8792EF}" type="pres">
      <dgm:prSet presAssocID="{3BB517E6-3015-4D43-9F70-65979DD743BB}" presName="rootComposite" presStyleCnt="0"/>
      <dgm:spPr/>
    </dgm:pt>
    <dgm:pt modelId="{47B2D9ED-26DC-4308-9A0D-C0B7141DBA6F}" type="pres">
      <dgm:prSet presAssocID="{3BB517E6-3015-4D43-9F70-65979DD743BB}" presName="rootText" presStyleLbl="node1" presStyleIdx="3" presStyleCnt="10">
        <dgm:presLayoutVars>
          <dgm:chMax/>
          <dgm:chPref val="3"/>
        </dgm:presLayoutVars>
      </dgm:prSet>
      <dgm:spPr/>
    </dgm:pt>
    <dgm:pt modelId="{400BE19F-5807-4448-BE88-3A05B14DBA4A}" type="pres">
      <dgm:prSet presAssocID="{3BB517E6-3015-4D43-9F70-65979DD743BB}" presName="titleText2" presStyleLbl="fgAcc1" presStyleIdx="3" presStyleCnt="10">
        <dgm:presLayoutVars>
          <dgm:chMax val="0"/>
          <dgm:chPref val="0"/>
        </dgm:presLayoutVars>
      </dgm:prSet>
      <dgm:spPr/>
    </dgm:pt>
    <dgm:pt modelId="{77D5F91D-0DB4-4C4A-88AB-8B20EBC47D91}" type="pres">
      <dgm:prSet presAssocID="{3BB517E6-3015-4D43-9F70-65979DD743BB}" presName="rootConnector" presStyleLbl="node4" presStyleIdx="0" presStyleCnt="0"/>
      <dgm:spPr/>
    </dgm:pt>
    <dgm:pt modelId="{25089715-60CC-47A5-8081-C8B2968E43D4}" type="pres">
      <dgm:prSet presAssocID="{3BB517E6-3015-4D43-9F70-65979DD743BB}" presName="hierChild4" presStyleCnt="0"/>
      <dgm:spPr/>
    </dgm:pt>
    <dgm:pt modelId="{B46EDE87-1CDA-406A-BB1B-3A9490BD5F2E}" type="pres">
      <dgm:prSet presAssocID="{3BB517E6-3015-4D43-9F70-65979DD743BB}" presName="hierChild5" presStyleCnt="0"/>
      <dgm:spPr/>
    </dgm:pt>
    <dgm:pt modelId="{5627A060-2263-473B-BF5A-90E7A809B63D}" type="pres">
      <dgm:prSet presAssocID="{B84A319B-5136-4967-A367-E74DE0C5C59C}" presName="hierChild5" presStyleCnt="0"/>
      <dgm:spPr/>
    </dgm:pt>
    <dgm:pt modelId="{DB83A371-1C2A-47CD-967C-B875355F5BF5}" type="pres">
      <dgm:prSet presAssocID="{7AED4133-6D06-4737-B867-1D083A33B7F3}" presName="hierChild5" presStyleCnt="0"/>
      <dgm:spPr/>
    </dgm:pt>
    <dgm:pt modelId="{18B2A249-1584-402E-ADC8-D5E2C984F2BC}" type="pres">
      <dgm:prSet presAssocID="{23ADE9C0-9A46-4F2F-A50A-DFB6883AB3C5}" presName="Name37" presStyleLbl="parChTrans1D3" presStyleIdx="1" presStyleCnt="6"/>
      <dgm:spPr/>
    </dgm:pt>
    <dgm:pt modelId="{0B053F72-3F62-4ED0-ABBB-394A1E358CF1}" type="pres">
      <dgm:prSet presAssocID="{09627864-6E5F-4447-B7D1-98AD74E0D7D3}" presName="hierRoot2" presStyleCnt="0">
        <dgm:presLayoutVars>
          <dgm:hierBranch val="init"/>
        </dgm:presLayoutVars>
      </dgm:prSet>
      <dgm:spPr/>
    </dgm:pt>
    <dgm:pt modelId="{AF03FD37-E0AB-42F4-AC20-CE6CA5ABF16A}" type="pres">
      <dgm:prSet presAssocID="{09627864-6E5F-4447-B7D1-98AD74E0D7D3}" presName="rootComposite" presStyleCnt="0"/>
      <dgm:spPr/>
    </dgm:pt>
    <dgm:pt modelId="{0180C03D-4E5E-4B61-8A62-28F600D1BD5B}" type="pres">
      <dgm:prSet presAssocID="{09627864-6E5F-4447-B7D1-98AD74E0D7D3}" presName="rootText" presStyleLbl="node1" presStyleIdx="4" presStyleCnt="10">
        <dgm:presLayoutVars>
          <dgm:chMax/>
          <dgm:chPref val="3"/>
        </dgm:presLayoutVars>
      </dgm:prSet>
      <dgm:spPr/>
    </dgm:pt>
    <dgm:pt modelId="{83174CB8-A49E-43D7-950E-F7334FC7CF49}" type="pres">
      <dgm:prSet presAssocID="{09627864-6E5F-4447-B7D1-98AD74E0D7D3}" presName="titleText2" presStyleLbl="fgAcc1" presStyleIdx="4" presStyleCnt="10">
        <dgm:presLayoutVars>
          <dgm:chMax val="0"/>
          <dgm:chPref val="0"/>
        </dgm:presLayoutVars>
      </dgm:prSet>
      <dgm:spPr/>
    </dgm:pt>
    <dgm:pt modelId="{D5F8A47B-77D6-43AA-B79D-0DE2E070F7EC}" type="pres">
      <dgm:prSet presAssocID="{09627864-6E5F-4447-B7D1-98AD74E0D7D3}" presName="rootConnector" presStyleLbl="node3" presStyleIdx="0" presStyleCnt="0"/>
      <dgm:spPr/>
    </dgm:pt>
    <dgm:pt modelId="{F1DB83BA-10A8-4B9E-883F-DD8B48F76703}" type="pres">
      <dgm:prSet presAssocID="{09627864-6E5F-4447-B7D1-98AD74E0D7D3}" presName="hierChild4" presStyleCnt="0"/>
      <dgm:spPr/>
    </dgm:pt>
    <dgm:pt modelId="{38EBDADA-5394-4E5B-9D60-8572A3D38443}" type="pres">
      <dgm:prSet presAssocID="{4FBBDCCA-F554-4815-86ED-A31B529B6FAE}" presName="Name37" presStyleLbl="parChTrans1D4" presStyleIdx="2" presStyleCnt="3"/>
      <dgm:spPr/>
    </dgm:pt>
    <dgm:pt modelId="{B419D4A8-8867-4326-8F83-6AFD0DD1B7AB}" type="pres">
      <dgm:prSet presAssocID="{90CF6984-FC57-4210-BF4E-AEA18201F255}" presName="hierRoot2" presStyleCnt="0">
        <dgm:presLayoutVars>
          <dgm:hierBranch val="init"/>
        </dgm:presLayoutVars>
      </dgm:prSet>
      <dgm:spPr/>
    </dgm:pt>
    <dgm:pt modelId="{30EDB8FB-7A80-45F1-A89F-99DB4CE6C65D}" type="pres">
      <dgm:prSet presAssocID="{90CF6984-FC57-4210-BF4E-AEA18201F255}" presName="rootComposite" presStyleCnt="0"/>
      <dgm:spPr/>
    </dgm:pt>
    <dgm:pt modelId="{2CB91984-2E41-4EBD-83CF-8DDE1B0B1380}" type="pres">
      <dgm:prSet presAssocID="{90CF6984-FC57-4210-BF4E-AEA18201F255}" presName="rootText" presStyleLbl="node1" presStyleIdx="5" presStyleCnt="10">
        <dgm:presLayoutVars>
          <dgm:chMax/>
          <dgm:chPref val="3"/>
        </dgm:presLayoutVars>
      </dgm:prSet>
      <dgm:spPr/>
    </dgm:pt>
    <dgm:pt modelId="{F9B92F94-E895-4AA9-9535-DB513CCDE75C}" type="pres">
      <dgm:prSet presAssocID="{90CF6984-FC57-4210-BF4E-AEA18201F255}" presName="titleText2" presStyleLbl="fgAcc1" presStyleIdx="5" presStyleCnt="10">
        <dgm:presLayoutVars>
          <dgm:chMax val="0"/>
          <dgm:chPref val="0"/>
        </dgm:presLayoutVars>
      </dgm:prSet>
      <dgm:spPr/>
    </dgm:pt>
    <dgm:pt modelId="{98C434DA-D3B6-4E03-9F09-B8C80DFCD34B}" type="pres">
      <dgm:prSet presAssocID="{90CF6984-FC57-4210-BF4E-AEA18201F255}" presName="rootConnector" presStyleLbl="node4" presStyleIdx="0" presStyleCnt="0"/>
      <dgm:spPr/>
    </dgm:pt>
    <dgm:pt modelId="{12C2401D-62AA-4816-A6F5-4E52C7C839AD}" type="pres">
      <dgm:prSet presAssocID="{90CF6984-FC57-4210-BF4E-AEA18201F255}" presName="hierChild4" presStyleCnt="0"/>
      <dgm:spPr/>
    </dgm:pt>
    <dgm:pt modelId="{55E58516-CAC3-497D-A606-BDDD58E974D9}" type="pres">
      <dgm:prSet presAssocID="{90CF6984-FC57-4210-BF4E-AEA18201F255}" presName="hierChild5" presStyleCnt="0"/>
      <dgm:spPr/>
    </dgm:pt>
    <dgm:pt modelId="{BE4DC60D-1C62-4721-A6FE-9FD0DF088432}" type="pres">
      <dgm:prSet presAssocID="{09627864-6E5F-4447-B7D1-98AD74E0D7D3}" presName="hierChild5" presStyleCnt="0"/>
      <dgm:spPr/>
    </dgm:pt>
    <dgm:pt modelId="{B242147A-8996-47D9-8432-CC429CA345B5}" type="pres">
      <dgm:prSet presAssocID="{A57F6B68-36A4-4667-8212-187E2D6CC3A6}" presName="Name37" presStyleLbl="parChTrans1D3" presStyleIdx="2" presStyleCnt="6"/>
      <dgm:spPr/>
    </dgm:pt>
    <dgm:pt modelId="{AE6FB9BB-85C5-4DF0-BEB5-CB5F7F9C8D61}" type="pres">
      <dgm:prSet presAssocID="{30213914-5D87-411F-BE19-1FB693625FFB}" presName="hierRoot2" presStyleCnt="0">
        <dgm:presLayoutVars>
          <dgm:hierBranch val="init"/>
        </dgm:presLayoutVars>
      </dgm:prSet>
      <dgm:spPr/>
    </dgm:pt>
    <dgm:pt modelId="{D5C220A1-1839-40FC-9878-3E3FA1BCCE2E}" type="pres">
      <dgm:prSet presAssocID="{30213914-5D87-411F-BE19-1FB693625FFB}" presName="rootComposite" presStyleCnt="0"/>
      <dgm:spPr/>
    </dgm:pt>
    <dgm:pt modelId="{5AE73F4C-0702-4622-9822-25B2612E8669}" type="pres">
      <dgm:prSet presAssocID="{30213914-5D87-411F-BE19-1FB693625FFB}" presName="rootText" presStyleLbl="node1" presStyleIdx="6" presStyleCnt="10">
        <dgm:presLayoutVars>
          <dgm:chMax/>
          <dgm:chPref val="3"/>
        </dgm:presLayoutVars>
      </dgm:prSet>
      <dgm:spPr/>
    </dgm:pt>
    <dgm:pt modelId="{C92B448C-0D8E-474E-BA9A-2B0CB0E2D31D}" type="pres">
      <dgm:prSet presAssocID="{30213914-5D87-411F-BE19-1FB693625FFB}" presName="titleText2" presStyleLbl="fgAcc1" presStyleIdx="6" presStyleCnt="10">
        <dgm:presLayoutVars>
          <dgm:chMax val="0"/>
          <dgm:chPref val="0"/>
        </dgm:presLayoutVars>
      </dgm:prSet>
      <dgm:spPr/>
    </dgm:pt>
    <dgm:pt modelId="{A810133B-B7DF-4C93-BDCA-21221151A211}" type="pres">
      <dgm:prSet presAssocID="{30213914-5D87-411F-BE19-1FB693625FFB}" presName="rootConnector" presStyleLbl="node3" presStyleIdx="0" presStyleCnt="0"/>
      <dgm:spPr/>
    </dgm:pt>
    <dgm:pt modelId="{1EDD47F5-73A1-48FD-9E40-5EE904D2F956}" type="pres">
      <dgm:prSet presAssocID="{30213914-5D87-411F-BE19-1FB693625FFB}" presName="hierChild4" presStyleCnt="0"/>
      <dgm:spPr/>
    </dgm:pt>
    <dgm:pt modelId="{625C3193-FC05-4443-A936-7C19A10C008A}" type="pres">
      <dgm:prSet presAssocID="{30213914-5D87-411F-BE19-1FB693625FFB}" presName="hierChild5" presStyleCnt="0"/>
      <dgm:spPr/>
    </dgm:pt>
    <dgm:pt modelId="{C0D75977-97E8-4CC9-A322-B1649BBA96D8}" type="pres">
      <dgm:prSet presAssocID="{F3C8FAD1-F075-4B51-B237-3D9D2AA48ED9}" presName="Name37" presStyleLbl="parChTrans1D3" presStyleIdx="3" presStyleCnt="6"/>
      <dgm:spPr/>
    </dgm:pt>
    <dgm:pt modelId="{A901D51F-FAB8-4D52-A604-470ED4C9836A}" type="pres">
      <dgm:prSet presAssocID="{DFAC0440-F029-4089-BA66-884BAF180167}" presName="hierRoot2" presStyleCnt="0">
        <dgm:presLayoutVars>
          <dgm:hierBranch val="init"/>
        </dgm:presLayoutVars>
      </dgm:prSet>
      <dgm:spPr/>
    </dgm:pt>
    <dgm:pt modelId="{3D6924BB-8499-44D3-AE11-66B865CDEC48}" type="pres">
      <dgm:prSet presAssocID="{DFAC0440-F029-4089-BA66-884BAF180167}" presName="rootComposite" presStyleCnt="0"/>
      <dgm:spPr/>
    </dgm:pt>
    <dgm:pt modelId="{E44C2E84-724A-4128-83B7-70AD2396328D}" type="pres">
      <dgm:prSet presAssocID="{DFAC0440-F029-4089-BA66-884BAF180167}" presName="rootText" presStyleLbl="node1" presStyleIdx="7" presStyleCnt="10">
        <dgm:presLayoutVars>
          <dgm:chMax/>
          <dgm:chPref val="3"/>
        </dgm:presLayoutVars>
      </dgm:prSet>
      <dgm:spPr/>
    </dgm:pt>
    <dgm:pt modelId="{C6D02163-F79A-4422-9EB0-8329E7E2695F}" type="pres">
      <dgm:prSet presAssocID="{DFAC0440-F029-4089-BA66-884BAF180167}" presName="titleText2" presStyleLbl="fgAcc1" presStyleIdx="7" presStyleCnt="10">
        <dgm:presLayoutVars>
          <dgm:chMax val="0"/>
          <dgm:chPref val="0"/>
        </dgm:presLayoutVars>
      </dgm:prSet>
      <dgm:spPr/>
    </dgm:pt>
    <dgm:pt modelId="{EB20A0B9-2B33-4397-A347-6D64DEDB3240}" type="pres">
      <dgm:prSet presAssocID="{DFAC0440-F029-4089-BA66-884BAF180167}" presName="rootConnector" presStyleLbl="node3" presStyleIdx="0" presStyleCnt="0"/>
      <dgm:spPr/>
    </dgm:pt>
    <dgm:pt modelId="{08F46A4F-1189-4997-A0AF-7A4FBE6A875D}" type="pres">
      <dgm:prSet presAssocID="{DFAC0440-F029-4089-BA66-884BAF180167}" presName="hierChild4" presStyleCnt="0"/>
      <dgm:spPr/>
    </dgm:pt>
    <dgm:pt modelId="{12C5DB17-71E7-4D7E-9745-2B27ADF15C47}" type="pres">
      <dgm:prSet presAssocID="{DFAC0440-F029-4089-BA66-884BAF180167}" presName="hierChild5" presStyleCnt="0"/>
      <dgm:spPr/>
    </dgm:pt>
    <dgm:pt modelId="{0CC4068E-EAB6-417C-B2D3-8524AFA874B6}" type="pres">
      <dgm:prSet presAssocID="{85C5F2A9-7E85-43F3-A0DA-6B3D83BA6470}" presName="Name37" presStyleLbl="parChTrans1D3" presStyleIdx="4" presStyleCnt="6"/>
      <dgm:spPr/>
    </dgm:pt>
    <dgm:pt modelId="{CD5CF60E-E101-4A5D-9B11-FD415B157BBD}" type="pres">
      <dgm:prSet presAssocID="{0BA55387-3BB3-434A-BE51-5883670D65A3}" presName="hierRoot2" presStyleCnt="0">
        <dgm:presLayoutVars>
          <dgm:hierBranch val="init"/>
        </dgm:presLayoutVars>
      </dgm:prSet>
      <dgm:spPr/>
    </dgm:pt>
    <dgm:pt modelId="{2151AA2A-D194-4D86-92E0-4563FEF134A0}" type="pres">
      <dgm:prSet presAssocID="{0BA55387-3BB3-434A-BE51-5883670D65A3}" presName="rootComposite" presStyleCnt="0"/>
      <dgm:spPr/>
    </dgm:pt>
    <dgm:pt modelId="{766A1E41-D33B-4275-8F10-332E5F5E33C3}" type="pres">
      <dgm:prSet presAssocID="{0BA55387-3BB3-434A-BE51-5883670D65A3}" presName="rootText" presStyleLbl="node1" presStyleIdx="8" presStyleCnt="10">
        <dgm:presLayoutVars>
          <dgm:chMax/>
          <dgm:chPref val="3"/>
        </dgm:presLayoutVars>
      </dgm:prSet>
      <dgm:spPr/>
    </dgm:pt>
    <dgm:pt modelId="{647BFB70-EE7E-4DB0-A4A0-04687D425483}" type="pres">
      <dgm:prSet presAssocID="{0BA55387-3BB3-434A-BE51-5883670D65A3}" presName="titleText2" presStyleLbl="fgAcc1" presStyleIdx="8" presStyleCnt="10">
        <dgm:presLayoutVars>
          <dgm:chMax val="0"/>
          <dgm:chPref val="0"/>
        </dgm:presLayoutVars>
      </dgm:prSet>
      <dgm:spPr/>
    </dgm:pt>
    <dgm:pt modelId="{C4CFE261-17AD-4D73-9ABE-BB58D3C3BC56}" type="pres">
      <dgm:prSet presAssocID="{0BA55387-3BB3-434A-BE51-5883670D65A3}" presName="rootConnector" presStyleLbl="node3" presStyleIdx="0" presStyleCnt="0"/>
      <dgm:spPr/>
    </dgm:pt>
    <dgm:pt modelId="{8CB5AF48-AA83-4EC2-9EA0-9E5062247CEA}" type="pres">
      <dgm:prSet presAssocID="{0BA55387-3BB3-434A-BE51-5883670D65A3}" presName="hierChild4" presStyleCnt="0"/>
      <dgm:spPr/>
    </dgm:pt>
    <dgm:pt modelId="{E8875B27-1558-4F53-9A96-8918AE2585D5}" type="pres">
      <dgm:prSet presAssocID="{0BA55387-3BB3-434A-BE51-5883670D65A3}" presName="hierChild5" presStyleCnt="0"/>
      <dgm:spPr/>
    </dgm:pt>
    <dgm:pt modelId="{A4130F00-C47A-46BA-8068-B49E38BCD4DF}" type="pres">
      <dgm:prSet presAssocID="{397AE523-6AC6-4DB4-BD89-DC06B8864DB9}" presName="Name37" presStyleLbl="parChTrans1D3" presStyleIdx="5" presStyleCnt="6"/>
      <dgm:spPr/>
    </dgm:pt>
    <dgm:pt modelId="{CC6980B3-9C77-4BEC-BAC0-CC0E94FD0607}" type="pres">
      <dgm:prSet presAssocID="{46F3277C-9AE6-4FB1-B547-C02058DF0C1A}" presName="hierRoot2" presStyleCnt="0">
        <dgm:presLayoutVars>
          <dgm:hierBranch val="init"/>
        </dgm:presLayoutVars>
      </dgm:prSet>
      <dgm:spPr/>
    </dgm:pt>
    <dgm:pt modelId="{D9B099F1-CC13-4C61-BED4-6B2DF5D4DE95}" type="pres">
      <dgm:prSet presAssocID="{46F3277C-9AE6-4FB1-B547-C02058DF0C1A}" presName="rootComposite" presStyleCnt="0"/>
      <dgm:spPr/>
    </dgm:pt>
    <dgm:pt modelId="{EB48E834-039E-4D9A-8136-CF3861135337}" type="pres">
      <dgm:prSet presAssocID="{46F3277C-9AE6-4FB1-B547-C02058DF0C1A}" presName="rootText" presStyleLbl="node1" presStyleIdx="9" presStyleCnt="10">
        <dgm:presLayoutVars>
          <dgm:chMax/>
          <dgm:chPref val="3"/>
        </dgm:presLayoutVars>
      </dgm:prSet>
      <dgm:spPr/>
    </dgm:pt>
    <dgm:pt modelId="{958AB8EB-3EBC-4070-AE7A-88EC1BEAF063}" type="pres">
      <dgm:prSet presAssocID="{46F3277C-9AE6-4FB1-B547-C02058DF0C1A}" presName="titleText2" presStyleLbl="fgAcc1" presStyleIdx="9" presStyleCnt="10">
        <dgm:presLayoutVars>
          <dgm:chMax val="0"/>
          <dgm:chPref val="0"/>
        </dgm:presLayoutVars>
      </dgm:prSet>
      <dgm:spPr/>
    </dgm:pt>
    <dgm:pt modelId="{3255CB42-1EA6-41DA-9C75-77DBE7E14ADB}" type="pres">
      <dgm:prSet presAssocID="{46F3277C-9AE6-4FB1-B547-C02058DF0C1A}" presName="rootConnector" presStyleLbl="node3" presStyleIdx="0" presStyleCnt="0"/>
      <dgm:spPr/>
    </dgm:pt>
    <dgm:pt modelId="{3068E68C-4874-412F-91AE-517857100FD0}" type="pres">
      <dgm:prSet presAssocID="{46F3277C-9AE6-4FB1-B547-C02058DF0C1A}" presName="hierChild4" presStyleCnt="0"/>
      <dgm:spPr/>
    </dgm:pt>
    <dgm:pt modelId="{423EAB95-59E4-4A02-8B4B-7E068BC557CD}" type="pres">
      <dgm:prSet presAssocID="{46F3277C-9AE6-4FB1-B547-C02058DF0C1A}" presName="hierChild5" presStyleCnt="0"/>
      <dgm:spPr/>
    </dgm:pt>
    <dgm:pt modelId="{2E84CEEA-5CEE-4CC9-8C45-C7969E24EA03}" type="pres">
      <dgm:prSet presAssocID="{1E3A4AE9-0626-466A-8368-8F56F3C0DBFA}" presName="hierChild5" presStyleCnt="0"/>
      <dgm:spPr/>
    </dgm:pt>
    <dgm:pt modelId="{5D3A448A-1395-4FF4-BBE7-985D472D8CFF}" type="pres">
      <dgm:prSet presAssocID="{29225110-E7A4-446D-8103-A85957156841}" presName="hierChild3" presStyleCnt="0"/>
      <dgm:spPr/>
    </dgm:pt>
  </dgm:ptLst>
  <dgm:cxnLst>
    <dgm:cxn modelId="{73452601-780F-45F4-BC3C-DAC461860BF7}" type="presOf" srcId="{0BA55387-3BB3-434A-BE51-5883670D65A3}" destId="{C4CFE261-17AD-4D73-9ABE-BB58D3C3BC56}" srcOrd="1" destOrd="0" presId="urn:microsoft.com/office/officeart/2008/layout/NameandTitleOrganizationalChart"/>
    <dgm:cxn modelId="{5971F601-3D1E-41FC-A820-9C2633B73F65}" type="presOf" srcId="{DFAC0440-F029-4089-BA66-884BAF180167}" destId="{E44C2E84-724A-4128-83B7-70AD2396328D}" srcOrd="0" destOrd="0" presId="urn:microsoft.com/office/officeart/2008/layout/NameandTitleOrganizationalChart"/>
    <dgm:cxn modelId="{384C0702-B2EF-4996-B71F-B6AC3D8A4E22}" type="presOf" srcId="{09627864-6E5F-4447-B7D1-98AD74E0D7D3}" destId="{0180C03D-4E5E-4B61-8A62-28F600D1BD5B}" srcOrd="0" destOrd="0" presId="urn:microsoft.com/office/officeart/2008/layout/NameandTitleOrganizationalChart"/>
    <dgm:cxn modelId="{A954EC02-76AF-49C1-A1A9-FEF9EDCCB6A7}" type="presOf" srcId="{30213914-5D87-411F-BE19-1FB693625FFB}" destId="{A810133B-B7DF-4C93-BDCA-21221151A211}" srcOrd="1" destOrd="0" presId="urn:microsoft.com/office/officeart/2008/layout/NameandTitleOrganizationalChart"/>
    <dgm:cxn modelId="{4A733007-2C57-485E-8545-CFF0F6F94270}" srcId="{1E3A4AE9-0626-466A-8368-8F56F3C0DBFA}" destId="{46F3277C-9AE6-4FB1-B547-C02058DF0C1A}" srcOrd="5" destOrd="0" parTransId="{397AE523-6AC6-4DB4-BD89-DC06B8864DB9}" sibTransId="{2510370C-A787-4B08-B7CB-D560748AE217}"/>
    <dgm:cxn modelId="{28F94D19-0CA0-4116-B1E2-217F6FAEC5A5}" type="presOf" srcId="{0D32FEE4-1891-4A98-B5E8-EC004AC5187D}" destId="{83174CB8-A49E-43D7-950E-F7334FC7CF49}" srcOrd="0" destOrd="0" presId="urn:microsoft.com/office/officeart/2008/layout/NameandTitleOrganizationalChart"/>
    <dgm:cxn modelId="{C6A5A930-20FC-407D-8154-C7EB81B0ADFA}" type="presOf" srcId="{90CF6984-FC57-4210-BF4E-AEA18201F255}" destId="{98C434DA-D3B6-4E03-9F09-B8C80DFCD34B}" srcOrd="1" destOrd="0" presId="urn:microsoft.com/office/officeart/2008/layout/NameandTitleOrganizationalChart"/>
    <dgm:cxn modelId="{F7D1D532-1E9E-41A8-A617-BE1CBDB6DDEE}" srcId="{165B7D63-1A2D-4967-9408-C89E144FB6E4}" destId="{29225110-E7A4-446D-8103-A85957156841}" srcOrd="0" destOrd="0" parTransId="{FA835778-9E20-4CA3-BE97-423275D6791A}" sibTransId="{9670240A-F46E-4E03-8ADB-6AE2033931CF}"/>
    <dgm:cxn modelId="{0A79B73E-8A19-469B-A0D8-194D12C6C993}" srcId="{B84A319B-5136-4967-A367-E74DE0C5C59C}" destId="{3BB517E6-3015-4D43-9F70-65979DD743BB}" srcOrd="0" destOrd="0" parTransId="{5A5F8CBC-4E8F-4361-88A4-C5525448EF4F}" sibTransId="{20654154-FB3E-4737-AFE6-28FC125FCCD6}"/>
    <dgm:cxn modelId="{7F0C453F-A900-4275-BB9B-E8D01571BD90}" type="presOf" srcId="{4E76D644-98BE-474A-AC0B-0CEF149077C7}" destId="{D07CD69D-344B-4A0B-B9C1-0FBFFB61DE2C}" srcOrd="0" destOrd="0" presId="urn:microsoft.com/office/officeart/2008/layout/NameandTitleOrganizationalChart"/>
    <dgm:cxn modelId="{66003B5E-2134-4044-BD23-D2AB51D2C60E}" type="presOf" srcId="{BBE0532F-0A53-4CC3-B481-21AC34F46184}" destId="{F9B92F94-E895-4AA9-9535-DB513CCDE75C}" srcOrd="0" destOrd="0" presId="urn:microsoft.com/office/officeart/2008/layout/NameandTitleOrganizationalChart"/>
    <dgm:cxn modelId="{AC833E41-58CA-482A-B6B9-87B6C88EEEE7}" type="presOf" srcId="{1E3A4AE9-0626-466A-8368-8F56F3C0DBFA}" destId="{FA4B780C-B8B1-4E0C-BA9D-2FB43830768E}" srcOrd="1" destOrd="0" presId="urn:microsoft.com/office/officeart/2008/layout/NameandTitleOrganizationalChart"/>
    <dgm:cxn modelId="{E0F24262-F137-4981-9186-1496CA6868FA}" type="presOf" srcId="{23ADE9C0-9A46-4F2F-A50A-DFB6883AB3C5}" destId="{18B2A249-1584-402E-ADC8-D5E2C984F2BC}" srcOrd="0" destOrd="0" presId="urn:microsoft.com/office/officeart/2008/layout/NameandTitleOrganizationalChart"/>
    <dgm:cxn modelId="{D935D743-4F20-43A1-AFCB-4C5FE8805A37}" type="presOf" srcId="{1E3A4AE9-0626-466A-8368-8F56F3C0DBFA}" destId="{00B410BF-7301-47EB-AA21-5C4949E70103}" srcOrd="0" destOrd="0" presId="urn:microsoft.com/office/officeart/2008/layout/NameandTitleOrganizationalChart"/>
    <dgm:cxn modelId="{D49D9047-8ECF-483F-BA58-0349B969F244}" type="presOf" srcId="{09627864-6E5F-4447-B7D1-98AD74E0D7D3}" destId="{D5F8A47B-77D6-43AA-B79D-0DE2E070F7EC}" srcOrd="1" destOrd="0" presId="urn:microsoft.com/office/officeart/2008/layout/NameandTitleOrganizationalChart"/>
    <dgm:cxn modelId="{8745B148-EC6E-472F-95FD-0E8C5CBA2111}" type="presOf" srcId="{FC46DAB4-A6E2-42F3-8194-3F3A126F334A}" destId="{647BFB70-EE7E-4DB0-A4A0-04687D425483}" srcOrd="0" destOrd="0" presId="urn:microsoft.com/office/officeart/2008/layout/NameandTitleOrganizationalChart"/>
    <dgm:cxn modelId="{2878FA68-B977-4574-BEDA-CAE29EBB34EC}" type="presOf" srcId="{B84A319B-5136-4967-A367-E74DE0C5C59C}" destId="{5C9573A9-EC44-48DF-BF5A-C9117963EED2}" srcOrd="1" destOrd="0" presId="urn:microsoft.com/office/officeart/2008/layout/NameandTitleOrganizationalChart"/>
    <dgm:cxn modelId="{2B59A669-A598-46B0-8EC6-00C4DB0C0828}" type="presOf" srcId="{46F3277C-9AE6-4FB1-B547-C02058DF0C1A}" destId="{EB48E834-039E-4D9A-8136-CF3861135337}" srcOrd="0" destOrd="0" presId="urn:microsoft.com/office/officeart/2008/layout/NameandTitleOrganizationalChart"/>
    <dgm:cxn modelId="{96E9124A-E4C9-424A-B4DF-9A01E87782A6}" type="presOf" srcId="{46F3277C-9AE6-4FB1-B547-C02058DF0C1A}" destId="{3255CB42-1EA6-41DA-9C75-77DBE7E14ADB}" srcOrd="1" destOrd="0" presId="urn:microsoft.com/office/officeart/2008/layout/NameandTitleOrganizationalChart"/>
    <dgm:cxn modelId="{AE9A7950-164A-4051-89E1-76327ACBAAB9}" type="presOf" srcId="{3B3892AA-F138-4D0E-9E33-5E10C5524E86}" destId="{C6D02163-F79A-4422-9EB0-8329E7E2695F}" srcOrd="0" destOrd="0" presId="urn:microsoft.com/office/officeart/2008/layout/NameandTitleOrganizationalChart"/>
    <dgm:cxn modelId="{CEF5CC70-6343-4657-8182-6AD5B809EF71}" type="presOf" srcId="{29225110-E7A4-446D-8103-A85957156841}" destId="{CA46B19A-123C-4953-9839-C8F241920693}" srcOrd="0" destOrd="0" presId="urn:microsoft.com/office/officeart/2008/layout/NameandTitleOrganizationalChart"/>
    <dgm:cxn modelId="{FF4D8876-E492-4C27-B1A1-0E015A9687D2}" type="presOf" srcId="{AC651B77-3F1C-438D-AF80-DC21969F4C20}" destId="{C92B448C-0D8E-474E-BA9A-2B0CB0E2D31D}" srcOrd="0" destOrd="0" presId="urn:microsoft.com/office/officeart/2008/layout/NameandTitleOrganizationalChart"/>
    <dgm:cxn modelId="{EE6F6557-2A52-4162-995F-515AA17F52E0}" type="presOf" srcId="{30213914-5D87-411F-BE19-1FB693625FFB}" destId="{5AE73F4C-0702-4622-9822-25B2612E8669}" srcOrd="0" destOrd="0" presId="urn:microsoft.com/office/officeart/2008/layout/NameandTitleOrganizationalChart"/>
    <dgm:cxn modelId="{FCA85058-45F0-4DE0-8F68-737FB9B5E654}" type="presOf" srcId="{2510370C-A787-4B08-B7CB-D560748AE217}" destId="{958AB8EB-3EBC-4070-AE7A-88EC1BEAF063}" srcOrd="0" destOrd="0" presId="urn:microsoft.com/office/officeart/2008/layout/NameandTitleOrganizationalChart"/>
    <dgm:cxn modelId="{CABBA25A-506D-458E-A838-0A92D318C6A8}" type="presOf" srcId="{29225110-E7A4-446D-8103-A85957156841}" destId="{B4E6D610-9851-4C8D-9CA9-2022095A4B2C}" srcOrd="1" destOrd="0" presId="urn:microsoft.com/office/officeart/2008/layout/NameandTitleOrganizationalChart"/>
    <dgm:cxn modelId="{7BB6777E-C981-4C05-8205-0FA8308248FD}" type="presOf" srcId="{85C5F2A9-7E85-43F3-A0DA-6B3D83BA6470}" destId="{0CC4068E-EAB6-417C-B2D3-8524AFA874B6}" srcOrd="0" destOrd="0" presId="urn:microsoft.com/office/officeart/2008/layout/NameandTitleOrganizationalChart"/>
    <dgm:cxn modelId="{3B050E82-D724-4970-9560-84612975B51C}" type="presOf" srcId="{57FF114D-0C27-4FA0-BC13-38D8149BA694}" destId="{205F81DE-DDD3-4B62-9DBD-E73704606902}" srcOrd="0" destOrd="0" presId="urn:microsoft.com/office/officeart/2008/layout/NameandTitleOrganizationalChart"/>
    <dgm:cxn modelId="{E1727888-A8DB-4F71-95A9-0C3F81135DA2}" type="presOf" srcId="{7AED4133-6D06-4737-B867-1D083A33B7F3}" destId="{8FE9E915-C274-4554-9606-CF0D347348A7}" srcOrd="0" destOrd="0" presId="urn:microsoft.com/office/officeart/2008/layout/NameandTitleOrganizationalChart"/>
    <dgm:cxn modelId="{514E948A-49F8-4C2B-B3CE-D2B515C2B21B}" type="presOf" srcId="{4FBBDCCA-F554-4815-86ED-A31B529B6FAE}" destId="{38EBDADA-5394-4E5B-9D60-8572A3D38443}" srcOrd="0" destOrd="0" presId="urn:microsoft.com/office/officeart/2008/layout/NameandTitleOrganizationalChart"/>
    <dgm:cxn modelId="{7147CE8C-2132-4CAE-899C-24C858F5F24B}" type="presOf" srcId="{B84A319B-5136-4967-A367-E74DE0C5C59C}" destId="{56A06FEA-EEFA-471E-B7B0-BB549159687E}" srcOrd="0" destOrd="0" presId="urn:microsoft.com/office/officeart/2008/layout/NameandTitleOrganizationalChart"/>
    <dgm:cxn modelId="{E6BC3395-C58D-4A7E-82D7-C5214DA0F6BC}" type="presOf" srcId="{5A5F8CBC-4E8F-4361-88A4-C5525448EF4F}" destId="{C171E330-E55F-4BC9-B02C-177FDDD02CF1}" srcOrd="0" destOrd="0" presId="urn:microsoft.com/office/officeart/2008/layout/NameandTitleOrganizationalChart"/>
    <dgm:cxn modelId="{C6E5AA9A-FA0F-4487-8EF4-E598B64DC3D3}" srcId="{09627864-6E5F-4447-B7D1-98AD74E0D7D3}" destId="{90CF6984-FC57-4210-BF4E-AEA18201F255}" srcOrd="0" destOrd="0" parTransId="{4FBBDCCA-F554-4815-86ED-A31B529B6FAE}" sibTransId="{BBE0532F-0A53-4CC3-B481-21AC34F46184}"/>
    <dgm:cxn modelId="{7AD90E9B-E51A-4B9F-B6C2-043AB92E0742}" type="presOf" srcId="{7AED4133-6D06-4737-B867-1D083A33B7F3}" destId="{8D4F8469-3FE2-45AA-A0CB-92292783F826}" srcOrd="1" destOrd="0" presId="urn:microsoft.com/office/officeart/2008/layout/NameandTitleOrganizationalChart"/>
    <dgm:cxn modelId="{A92DE89B-0A60-4D55-93B3-1183F7F1B5C3}" srcId="{7AED4133-6D06-4737-B867-1D083A33B7F3}" destId="{B84A319B-5136-4967-A367-E74DE0C5C59C}" srcOrd="0" destOrd="0" parTransId="{B2BC8E85-6FB1-4660-A2B6-52D70AD6E29E}" sibTransId="{2A32F97A-3EFC-42B7-BE99-B56A1A17C8E7}"/>
    <dgm:cxn modelId="{1674C2AA-1FF2-406E-A210-14362E464355}" type="presOf" srcId="{165B7D63-1A2D-4967-9408-C89E144FB6E4}" destId="{A0A30D90-ABCC-4CC0-89D6-268CE068D2E6}" srcOrd="0" destOrd="0" presId="urn:microsoft.com/office/officeart/2008/layout/NameandTitleOrganizationalChart"/>
    <dgm:cxn modelId="{8C8AD9AA-AD23-441D-8704-3C172E0B55F4}" type="presOf" srcId="{15B3FFB1-0E48-4E7F-9B9F-BDF547307A65}" destId="{A6D5D231-A794-41C4-B5CF-B48B6E733604}" srcOrd="0" destOrd="0" presId="urn:microsoft.com/office/officeart/2008/layout/NameandTitleOrganizationalChart"/>
    <dgm:cxn modelId="{968DC7AB-727C-4EC7-9287-64D682A48936}" type="presOf" srcId="{B2BC8E85-6FB1-4660-A2B6-52D70AD6E29E}" destId="{0CBA4FD2-4C0F-41F7-AEAF-52F6816EF88F}" srcOrd="0" destOrd="0" presId="urn:microsoft.com/office/officeart/2008/layout/NameandTitleOrganizationalChart"/>
    <dgm:cxn modelId="{DC7D44AC-BD11-409C-9354-575C2FC8DC93}" type="presOf" srcId="{9670240A-F46E-4E03-8ADB-6AE2033931CF}" destId="{63C0AFE0-2BC3-40A7-8927-EE6CE4E11415}" srcOrd="0" destOrd="0" presId="urn:microsoft.com/office/officeart/2008/layout/NameandTitleOrganizationalChart"/>
    <dgm:cxn modelId="{320CC0B0-8176-4CD5-99AE-FD43836ED4EB}" srcId="{1E3A4AE9-0626-466A-8368-8F56F3C0DBFA}" destId="{09627864-6E5F-4447-B7D1-98AD74E0D7D3}" srcOrd="1" destOrd="0" parTransId="{23ADE9C0-9A46-4F2F-A50A-DFB6883AB3C5}" sibTransId="{0D32FEE4-1891-4A98-B5E8-EC004AC5187D}"/>
    <dgm:cxn modelId="{BBDAC5B1-EE08-4F36-B44B-3C40B9D048C7}" type="presOf" srcId="{0BA55387-3BB3-434A-BE51-5883670D65A3}" destId="{766A1E41-D33B-4275-8F10-332E5F5E33C3}" srcOrd="0" destOrd="0" presId="urn:microsoft.com/office/officeart/2008/layout/NameandTitleOrganizationalChart"/>
    <dgm:cxn modelId="{042424B9-C626-47A0-8876-87DFA04E88F6}" type="presOf" srcId="{2A32F97A-3EFC-42B7-BE99-B56A1A17C8E7}" destId="{FEA92B3F-B07D-4127-9245-20F5537DF7A4}" srcOrd="0" destOrd="0" presId="urn:microsoft.com/office/officeart/2008/layout/NameandTitleOrganizationalChart"/>
    <dgm:cxn modelId="{6AFFB3BF-E282-4CE8-BB0E-2FE0BA714DE6}" type="presOf" srcId="{8AE9D410-E8B5-418A-8AE1-F77A49E2010C}" destId="{336693AD-5972-45BE-B5EF-F3AB46E33B1F}" srcOrd="0" destOrd="0" presId="urn:microsoft.com/office/officeart/2008/layout/NameandTitleOrganizationalChart"/>
    <dgm:cxn modelId="{0BDE41C0-B3BB-4E33-8044-0EA7C54A1364}" type="presOf" srcId="{3BB517E6-3015-4D43-9F70-65979DD743BB}" destId="{47B2D9ED-26DC-4308-9A0D-C0B7141DBA6F}" srcOrd="0" destOrd="0" presId="urn:microsoft.com/office/officeart/2008/layout/NameandTitleOrganizationalChart"/>
    <dgm:cxn modelId="{981F82C5-1979-4E8E-A93B-930B5B48E32B}" srcId="{1E3A4AE9-0626-466A-8368-8F56F3C0DBFA}" destId="{DFAC0440-F029-4089-BA66-884BAF180167}" srcOrd="3" destOrd="0" parTransId="{F3C8FAD1-F075-4B51-B237-3D9D2AA48ED9}" sibTransId="{3B3892AA-F138-4D0E-9E33-5E10C5524E86}"/>
    <dgm:cxn modelId="{13CC8CC9-6C44-4D06-B563-28239327DC3F}" type="presOf" srcId="{20654154-FB3E-4737-AFE6-28FC125FCCD6}" destId="{400BE19F-5807-4448-BE88-3A05B14DBA4A}" srcOrd="0" destOrd="0" presId="urn:microsoft.com/office/officeart/2008/layout/NameandTitleOrganizationalChart"/>
    <dgm:cxn modelId="{1FA542CD-5FA4-4EF8-B8B2-75BC6106AE0E}" srcId="{1E3A4AE9-0626-466A-8368-8F56F3C0DBFA}" destId="{0BA55387-3BB3-434A-BE51-5883670D65A3}" srcOrd="4" destOrd="0" parTransId="{85C5F2A9-7E85-43F3-A0DA-6B3D83BA6470}" sibTransId="{FC46DAB4-A6E2-42F3-8194-3F3A126F334A}"/>
    <dgm:cxn modelId="{620F7DD5-86EC-47D5-BC9E-2AF1B996CC22}" srcId="{29225110-E7A4-446D-8103-A85957156841}" destId="{1E3A4AE9-0626-466A-8368-8F56F3C0DBFA}" srcOrd="0" destOrd="0" parTransId="{8AE9D410-E8B5-418A-8AE1-F77A49E2010C}" sibTransId="{57FF114D-0C27-4FA0-BC13-38D8149BA694}"/>
    <dgm:cxn modelId="{049D4BD6-DE2C-47D1-935C-BC86ADDEBEF9}" type="presOf" srcId="{A57F6B68-36A4-4667-8212-187E2D6CC3A6}" destId="{B242147A-8996-47D9-8432-CC429CA345B5}" srcOrd="0" destOrd="0" presId="urn:microsoft.com/office/officeart/2008/layout/NameandTitleOrganizationalChart"/>
    <dgm:cxn modelId="{C461B0D8-A319-44E2-AC14-36604111DD86}" type="presOf" srcId="{90CF6984-FC57-4210-BF4E-AEA18201F255}" destId="{2CB91984-2E41-4EBD-83CF-8DDE1B0B1380}" srcOrd="0" destOrd="0" presId="urn:microsoft.com/office/officeart/2008/layout/NameandTitleOrganizationalChart"/>
    <dgm:cxn modelId="{15E89CD9-963F-44D5-8105-F8C35C36462D}" srcId="{1E3A4AE9-0626-466A-8368-8F56F3C0DBFA}" destId="{7AED4133-6D06-4737-B867-1D083A33B7F3}" srcOrd="0" destOrd="0" parTransId="{4E76D644-98BE-474A-AC0B-0CEF149077C7}" sibTransId="{15B3FFB1-0E48-4E7F-9B9F-BDF547307A65}"/>
    <dgm:cxn modelId="{025DC5DD-9FE0-4EA0-9584-FB78A08754E1}" type="presOf" srcId="{397AE523-6AC6-4DB4-BD89-DC06B8864DB9}" destId="{A4130F00-C47A-46BA-8068-B49E38BCD4DF}" srcOrd="0" destOrd="0" presId="urn:microsoft.com/office/officeart/2008/layout/NameandTitleOrganizationalChart"/>
    <dgm:cxn modelId="{783276E2-1B76-4DCF-96CF-13DD69CA6CC7}" srcId="{1E3A4AE9-0626-466A-8368-8F56F3C0DBFA}" destId="{30213914-5D87-411F-BE19-1FB693625FFB}" srcOrd="2" destOrd="0" parTransId="{A57F6B68-36A4-4667-8212-187E2D6CC3A6}" sibTransId="{AC651B77-3F1C-438D-AF80-DC21969F4C20}"/>
    <dgm:cxn modelId="{0F0DEFE7-3F34-469A-A6ED-75D41709D50F}" type="presOf" srcId="{DFAC0440-F029-4089-BA66-884BAF180167}" destId="{EB20A0B9-2B33-4397-A347-6D64DEDB3240}" srcOrd="1" destOrd="0" presId="urn:microsoft.com/office/officeart/2008/layout/NameandTitleOrganizationalChart"/>
    <dgm:cxn modelId="{BD6FD7F0-B116-494C-AE00-607C979D6BB9}" type="presOf" srcId="{F3C8FAD1-F075-4B51-B237-3D9D2AA48ED9}" destId="{C0D75977-97E8-4CC9-A322-B1649BBA96D8}" srcOrd="0" destOrd="0" presId="urn:microsoft.com/office/officeart/2008/layout/NameandTitleOrganizationalChart"/>
    <dgm:cxn modelId="{5CF510F2-395E-45DA-BDB2-F127E71478FB}" type="presOf" srcId="{3BB517E6-3015-4D43-9F70-65979DD743BB}" destId="{77D5F91D-0DB4-4C4A-88AB-8B20EBC47D91}" srcOrd="1" destOrd="0" presId="urn:microsoft.com/office/officeart/2008/layout/NameandTitleOrganizationalChart"/>
    <dgm:cxn modelId="{22F239DA-94BB-4996-AFD5-2845397B7EF9}" type="presParOf" srcId="{A0A30D90-ABCC-4CC0-89D6-268CE068D2E6}" destId="{78AF9DA8-5A7D-41B7-A541-8E108481D1DC}" srcOrd="0" destOrd="0" presId="urn:microsoft.com/office/officeart/2008/layout/NameandTitleOrganizationalChart"/>
    <dgm:cxn modelId="{A029A078-E6F5-4FC0-8E47-4718A066A970}" type="presParOf" srcId="{78AF9DA8-5A7D-41B7-A541-8E108481D1DC}" destId="{58F88364-9C01-4682-9F7E-1FC409D744A4}" srcOrd="0" destOrd="0" presId="urn:microsoft.com/office/officeart/2008/layout/NameandTitleOrganizationalChart"/>
    <dgm:cxn modelId="{811F92CF-CEF1-4771-BDF1-1D4C98057520}" type="presParOf" srcId="{58F88364-9C01-4682-9F7E-1FC409D744A4}" destId="{CA46B19A-123C-4953-9839-C8F241920693}" srcOrd="0" destOrd="0" presId="urn:microsoft.com/office/officeart/2008/layout/NameandTitleOrganizationalChart"/>
    <dgm:cxn modelId="{C0F8D01A-729F-410C-8810-826A386C3FCB}" type="presParOf" srcId="{58F88364-9C01-4682-9F7E-1FC409D744A4}" destId="{63C0AFE0-2BC3-40A7-8927-EE6CE4E11415}" srcOrd="1" destOrd="0" presId="urn:microsoft.com/office/officeart/2008/layout/NameandTitleOrganizationalChart"/>
    <dgm:cxn modelId="{56EDA90B-7450-47D2-9C28-70D852E71B9F}" type="presParOf" srcId="{58F88364-9C01-4682-9F7E-1FC409D744A4}" destId="{B4E6D610-9851-4C8D-9CA9-2022095A4B2C}" srcOrd="2" destOrd="0" presId="urn:microsoft.com/office/officeart/2008/layout/NameandTitleOrganizationalChart"/>
    <dgm:cxn modelId="{FEAAF309-1F62-441C-B420-89ACD2C25624}" type="presParOf" srcId="{78AF9DA8-5A7D-41B7-A541-8E108481D1DC}" destId="{971E4023-393A-48E2-8E7B-35875FBEA81A}" srcOrd="1" destOrd="0" presId="urn:microsoft.com/office/officeart/2008/layout/NameandTitleOrganizationalChart"/>
    <dgm:cxn modelId="{CA5C9D98-9DE1-4F25-9D3B-57C332E132F5}" type="presParOf" srcId="{971E4023-393A-48E2-8E7B-35875FBEA81A}" destId="{336693AD-5972-45BE-B5EF-F3AB46E33B1F}" srcOrd="0" destOrd="0" presId="urn:microsoft.com/office/officeart/2008/layout/NameandTitleOrganizationalChart"/>
    <dgm:cxn modelId="{91E72B0A-D782-47A0-9730-BB54052406F5}" type="presParOf" srcId="{971E4023-393A-48E2-8E7B-35875FBEA81A}" destId="{7DBBEE38-C176-4AF9-B43B-C73912A1F688}" srcOrd="1" destOrd="0" presId="urn:microsoft.com/office/officeart/2008/layout/NameandTitleOrganizationalChart"/>
    <dgm:cxn modelId="{CECDD087-2282-4760-B779-84090F9DC5BD}" type="presParOf" srcId="{7DBBEE38-C176-4AF9-B43B-C73912A1F688}" destId="{4BD11912-E476-4AE2-B662-E7F033A99A61}" srcOrd="0" destOrd="0" presId="urn:microsoft.com/office/officeart/2008/layout/NameandTitleOrganizationalChart"/>
    <dgm:cxn modelId="{EBB16FC7-5E95-4F17-A6CF-D3C10D6C39F0}" type="presParOf" srcId="{4BD11912-E476-4AE2-B662-E7F033A99A61}" destId="{00B410BF-7301-47EB-AA21-5C4949E70103}" srcOrd="0" destOrd="0" presId="urn:microsoft.com/office/officeart/2008/layout/NameandTitleOrganizationalChart"/>
    <dgm:cxn modelId="{F84B2B07-E42E-4412-B029-ABC65F32119E}" type="presParOf" srcId="{4BD11912-E476-4AE2-B662-E7F033A99A61}" destId="{205F81DE-DDD3-4B62-9DBD-E73704606902}" srcOrd="1" destOrd="0" presId="urn:microsoft.com/office/officeart/2008/layout/NameandTitleOrganizationalChart"/>
    <dgm:cxn modelId="{8A4DB53A-1201-4C7A-9AEF-B2DA4F523FE4}" type="presParOf" srcId="{4BD11912-E476-4AE2-B662-E7F033A99A61}" destId="{FA4B780C-B8B1-4E0C-BA9D-2FB43830768E}" srcOrd="2" destOrd="0" presId="urn:microsoft.com/office/officeart/2008/layout/NameandTitleOrganizationalChart"/>
    <dgm:cxn modelId="{7DF6D4C2-4A56-4ECF-99B0-E0562719C166}" type="presParOf" srcId="{7DBBEE38-C176-4AF9-B43B-C73912A1F688}" destId="{5BA93506-FE7E-4BB1-9566-B67A9217BF20}" srcOrd="1" destOrd="0" presId="urn:microsoft.com/office/officeart/2008/layout/NameandTitleOrganizationalChart"/>
    <dgm:cxn modelId="{148A0610-417F-48D9-A2B5-5E76DB912810}" type="presParOf" srcId="{5BA93506-FE7E-4BB1-9566-B67A9217BF20}" destId="{D07CD69D-344B-4A0B-B9C1-0FBFFB61DE2C}" srcOrd="0" destOrd="0" presId="urn:microsoft.com/office/officeart/2008/layout/NameandTitleOrganizationalChart"/>
    <dgm:cxn modelId="{A842086B-5D3F-46FE-B733-9267AC6451ED}" type="presParOf" srcId="{5BA93506-FE7E-4BB1-9566-B67A9217BF20}" destId="{C616767F-0CDD-43CE-8FE5-26F1EDA51BE1}" srcOrd="1" destOrd="0" presId="urn:microsoft.com/office/officeart/2008/layout/NameandTitleOrganizationalChart"/>
    <dgm:cxn modelId="{9E757597-F479-4438-93F4-02172B5C784B}" type="presParOf" srcId="{C616767F-0CDD-43CE-8FE5-26F1EDA51BE1}" destId="{9B96FCFD-5232-495A-A4B5-8200005F926D}" srcOrd="0" destOrd="0" presId="urn:microsoft.com/office/officeart/2008/layout/NameandTitleOrganizationalChart"/>
    <dgm:cxn modelId="{93BECEE2-DB3E-49DF-A89F-6766571A2E5C}" type="presParOf" srcId="{9B96FCFD-5232-495A-A4B5-8200005F926D}" destId="{8FE9E915-C274-4554-9606-CF0D347348A7}" srcOrd="0" destOrd="0" presId="urn:microsoft.com/office/officeart/2008/layout/NameandTitleOrganizationalChart"/>
    <dgm:cxn modelId="{1DD01979-3681-4312-909B-29B488ED757C}" type="presParOf" srcId="{9B96FCFD-5232-495A-A4B5-8200005F926D}" destId="{A6D5D231-A794-41C4-B5CF-B48B6E733604}" srcOrd="1" destOrd="0" presId="urn:microsoft.com/office/officeart/2008/layout/NameandTitleOrganizationalChart"/>
    <dgm:cxn modelId="{650A4BEA-9326-451B-B880-9F5D0D72BC16}" type="presParOf" srcId="{9B96FCFD-5232-495A-A4B5-8200005F926D}" destId="{8D4F8469-3FE2-45AA-A0CB-92292783F826}" srcOrd="2" destOrd="0" presId="urn:microsoft.com/office/officeart/2008/layout/NameandTitleOrganizationalChart"/>
    <dgm:cxn modelId="{811AF0A0-733F-4E28-94FA-0A432FBD5A5D}" type="presParOf" srcId="{C616767F-0CDD-43CE-8FE5-26F1EDA51BE1}" destId="{A8DB30F2-C96A-4BB5-8508-912AC559F1CA}" srcOrd="1" destOrd="0" presId="urn:microsoft.com/office/officeart/2008/layout/NameandTitleOrganizationalChart"/>
    <dgm:cxn modelId="{2E2CD913-DCC7-4E1C-A45C-D6BD4239D748}" type="presParOf" srcId="{A8DB30F2-C96A-4BB5-8508-912AC559F1CA}" destId="{0CBA4FD2-4C0F-41F7-AEAF-52F6816EF88F}" srcOrd="0" destOrd="0" presId="urn:microsoft.com/office/officeart/2008/layout/NameandTitleOrganizationalChart"/>
    <dgm:cxn modelId="{36AB3352-3678-4C1D-AFE0-585D8A1747F8}" type="presParOf" srcId="{A8DB30F2-C96A-4BB5-8508-912AC559F1CA}" destId="{BFBA5827-415A-468F-B8D9-1D5A43275B9D}" srcOrd="1" destOrd="0" presId="urn:microsoft.com/office/officeart/2008/layout/NameandTitleOrganizationalChart"/>
    <dgm:cxn modelId="{75B3387B-A781-4AC6-8633-10271A9438BB}" type="presParOf" srcId="{BFBA5827-415A-468F-B8D9-1D5A43275B9D}" destId="{D2E3D585-A50E-4DFD-9ACE-1BC287B66243}" srcOrd="0" destOrd="0" presId="urn:microsoft.com/office/officeart/2008/layout/NameandTitleOrganizationalChart"/>
    <dgm:cxn modelId="{76E05D7A-7861-4197-A2FD-55EC86B918AD}" type="presParOf" srcId="{D2E3D585-A50E-4DFD-9ACE-1BC287B66243}" destId="{56A06FEA-EEFA-471E-B7B0-BB549159687E}" srcOrd="0" destOrd="0" presId="urn:microsoft.com/office/officeart/2008/layout/NameandTitleOrganizationalChart"/>
    <dgm:cxn modelId="{220AB3EE-5055-4C87-959D-4D0DFA0AABD5}" type="presParOf" srcId="{D2E3D585-A50E-4DFD-9ACE-1BC287B66243}" destId="{FEA92B3F-B07D-4127-9245-20F5537DF7A4}" srcOrd="1" destOrd="0" presId="urn:microsoft.com/office/officeart/2008/layout/NameandTitleOrganizationalChart"/>
    <dgm:cxn modelId="{F677B111-36B5-4D7F-84B0-B990D65F1451}" type="presParOf" srcId="{D2E3D585-A50E-4DFD-9ACE-1BC287B66243}" destId="{5C9573A9-EC44-48DF-BF5A-C9117963EED2}" srcOrd="2" destOrd="0" presId="urn:microsoft.com/office/officeart/2008/layout/NameandTitleOrganizationalChart"/>
    <dgm:cxn modelId="{9DF6C87C-94EC-4D0D-A6E4-547DD498E8B7}" type="presParOf" srcId="{BFBA5827-415A-468F-B8D9-1D5A43275B9D}" destId="{20D6FC17-2960-48F2-A0BA-FB5AB9D378EF}" srcOrd="1" destOrd="0" presId="urn:microsoft.com/office/officeart/2008/layout/NameandTitleOrganizationalChart"/>
    <dgm:cxn modelId="{F14912A2-D9E5-4709-90EC-35ABEA03660A}" type="presParOf" srcId="{20D6FC17-2960-48F2-A0BA-FB5AB9D378EF}" destId="{C171E330-E55F-4BC9-B02C-177FDDD02CF1}" srcOrd="0" destOrd="0" presId="urn:microsoft.com/office/officeart/2008/layout/NameandTitleOrganizationalChart"/>
    <dgm:cxn modelId="{228A3402-A8FD-41E0-8ACF-FEBE7DCF3D77}" type="presParOf" srcId="{20D6FC17-2960-48F2-A0BA-FB5AB9D378EF}" destId="{5D481B18-6E12-4182-9088-3A19A09DC136}" srcOrd="1" destOrd="0" presId="urn:microsoft.com/office/officeart/2008/layout/NameandTitleOrganizationalChart"/>
    <dgm:cxn modelId="{A02DAE06-9D64-4011-A9DA-C75D131BE1B0}" type="presParOf" srcId="{5D481B18-6E12-4182-9088-3A19A09DC136}" destId="{AE922DE0-BC3A-42DD-8E33-45E1FA8792EF}" srcOrd="0" destOrd="0" presId="urn:microsoft.com/office/officeart/2008/layout/NameandTitleOrganizationalChart"/>
    <dgm:cxn modelId="{3376B1B7-53C4-4C19-836D-8EE3205AC511}" type="presParOf" srcId="{AE922DE0-BC3A-42DD-8E33-45E1FA8792EF}" destId="{47B2D9ED-26DC-4308-9A0D-C0B7141DBA6F}" srcOrd="0" destOrd="0" presId="urn:microsoft.com/office/officeart/2008/layout/NameandTitleOrganizationalChart"/>
    <dgm:cxn modelId="{8D0DF538-545F-4ED4-98BA-E3EB93F03D09}" type="presParOf" srcId="{AE922DE0-BC3A-42DD-8E33-45E1FA8792EF}" destId="{400BE19F-5807-4448-BE88-3A05B14DBA4A}" srcOrd="1" destOrd="0" presId="urn:microsoft.com/office/officeart/2008/layout/NameandTitleOrganizationalChart"/>
    <dgm:cxn modelId="{73914D23-441C-4A0E-BDBF-C54ECD6F92C7}" type="presParOf" srcId="{AE922DE0-BC3A-42DD-8E33-45E1FA8792EF}" destId="{77D5F91D-0DB4-4C4A-88AB-8B20EBC47D91}" srcOrd="2" destOrd="0" presId="urn:microsoft.com/office/officeart/2008/layout/NameandTitleOrganizationalChart"/>
    <dgm:cxn modelId="{75C397D9-8674-4D51-B962-07AFEBE3FFF3}" type="presParOf" srcId="{5D481B18-6E12-4182-9088-3A19A09DC136}" destId="{25089715-60CC-47A5-8081-C8B2968E43D4}" srcOrd="1" destOrd="0" presId="urn:microsoft.com/office/officeart/2008/layout/NameandTitleOrganizationalChart"/>
    <dgm:cxn modelId="{586DA96D-E4A8-42A7-90B8-DA0117750D09}" type="presParOf" srcId="{5D481B18-6E12-4182-9088-3A19A09DC136}" destId="{B46EDE87-1CDA-406A-BB1B-3A9490BD5F2E}" srcOrd="2" destOrd="0" presId="urn:microsoft.com/office/officeart/2008/layout/NameandTitleOrganizationalChart"/>
    <dgm:cxn modelId="{864659EC-F869-4164-ACFE-DC25A8852EAF}" type="presParOf" srcId="{BFBA5827-415A-468F-B8D9-1D5A43275B9D}" destId="{5627A060-2263-473B-BF5A-90E7A809B63D}" srcOrd="2" destOrd="0" presId="urn:microsoft.com/office/officeart/2008/layout/NameandTitleOrganizationalChart"/>
    <dgm:cxn modelId="{2E68F870-75BE-4E11-80E1-9A48969B4BD5}" type="presParOf" srcId="{C616767F-0CDD-43CE-8FE5-26F1EDA51BE1}" destId="{DB83A371-1C2A-47CD-967C-B875355F5BF5}" srcOrd="2" destOrd="0" presId="urn:microsoft.com/office/officeart/2008/layout/NameandTitleOrganizationalChart"/>
    <dgm:cxn modelId="{C130DAF7-93DF-4634-A0D3-926CF8A5CF98}" type="presParOf" srcId="{5BA93506-FE7E-4BB1-9566-B67A9217BF20}" destId="{18B2A249-1584-402E-ADC8-D5E2C984F2BC}" srcOrd="2" destOrd="0" presId="urn:microsoft.com/office/officeart/2008/layout/NameandTitleOrganizationalChart"/>
    <dgm:cxn modelId="{CB57DD6B-87C2-4E5D-ADE1-B609D2210585}" type="presParOf" srcId="{5BA93506-FE7E-4BB1-9566-B67A9217BF20}" destId="{0B053F72-3F62-4ED0-ABBB-394A1E358CF1}" srcOrd="3" destOrd="0" presId="urn:microsoft.com/office/officeart/2008/layout/NameandTitleOrganizationalChart"/>
    <dgm:cxn modelId="{2133DFC5-9C01-4A34-827E-988584025354}" type="presParOf" srcId="{0B053F72-3F62-4ED0-ABBB-394A1E358CF1}" destId="{AF03FD37-E0AB-42F4-AC20-CE6CA5ABF16A}" srcOrd="0" destOrd="0" presId="urn:microsoft.com/office/officeart/2008/layout/NameandTitleOrganizationalChart"/>
    <dgm:cxn modelId="{40C43C1F-110A-4343-84D9-3D020092DE57}" type="presParOf" srcId="{AF03FD37-E0AB-42F4-AC20-CE6CA5ABF16A}" destId="{0180C03D-4E5E-4B61-8A62-28F600D1BD5B}" srcOrd="0" destOrd="0" presId="urn:microsoft.com/office/officeart/2008/layout/NameandTitleOrganizationalChart"/>
    <dgm:cxn modelId="{9ED38BDE-FD64-4A9C-BA9F-3CA10BAD9774}" type="presParOf" srcId="{AF03FD37-E0AB-42F4-AC20-CE6CA5ABF16A}" destId="{83174CB8-A49E-43D7-950E-F7334FC7CF49}" srcOrd="1" destOrd="0" presId="urn:microsoft.com/office/officeart/2008/layout/NameandTitleOrganizationalChart"/>
    <dgm:cxn modelId="{08E935F9-EE02-4B3E-989A-A63AE844D611}" type="presParOf" srcId="{AF03FD37-E0AB-42F4-AC20-CE6CA5ABF16A}" destId="{D5F8A47B-77D6-43AA-B79D-0DE2E070F7EC}" srcOrd="2" destOrd="0" presId="urn:microsoft.com/office/officeart/2008/layout/NameandTitleOrganizationalChart"/>
    <dgm:cxn modelId="{72F9EEBE-8BB0-418B-9FBB-2379F95D37C2}" type="presParOf" srcId="{0B053F72-3F62-4ED0-ABBB-394A1E358CF1}" destId="{F1DB83BA-10A8-4B9E-883F-DD8B48F76703}" srcOrd="1" destOrd="0" presId="urn:microsoft.com/office/officeart/2008/layout/NameandTitleOrganizationalChart"/>
    <dgm:cxn modelId="{75DD5CA3-E8AA-4DD2-B7AC-60FF10FE7DD1}" type="presParOf" srcId="{F1DB83BA-10A8-4B9E-883F-DD8B48F76703}" destId="{38EBDADA-5394-4E5B-9D60-8572A3D38443}" srcOrd="0" destOrd="0" presId="urn:microsoft.com/office/officeart/2008/layout/NameandTitleOrganizationalChart"/>
    <dgm:cxn modelId="{83EAA644-D759-4166-AFD3-6880B2888E49}" type="presParOf" srcId="{F1DB83BA-10A8-4B9E-883F-DD8B48F76703}" destId="{B419D4A8-8867-4326-8F83-6AFD0DD1B7AB}" srcOrd="1" destOrd="0" presId="urn:microsoft.com/office/officeart/2008/layout/NameandTitleOrganizationalChart"/>
    <dgm:cxn modelId="{E8FE242A-61DA-4B6A-8360-61F4354D4FBD}" type="presParOf" srcId="{B419D4A8-8867-4326-8F83-6AFD0DD1B7AB}" destId="{30EDB8FB-7A80-45F1-A89F-99DB4CE6C65D}" srcOrd="0" destOrd="0" presId="urn:microsoft.com/office/officeart/2008/layout/NameandTitleOrganizationalChart"/>
    <dgm:cxn modelId="{A8FB9C66-CA27-4D89-A949-DBFB3E2C0CE0}" type="presParOf" srcId="{30EDB8FB-7A80-45F1-A89F-99DB4CE6C65D}" destId="{2CB91984-2E41-4EBD-83CF-8DDE1B0B1380}" srcOrd="0" destOrd="0" presId="urn:microsoft.com/office/officeart/2008/layout/NameandTitleOrganizationalChart"/>
    <dgm:cxn modelId="{D3E790C4-3ABD-4F6E-B2AB-97E01B97DB73}" type="presParOf" srcId="{30EDB8FB-7A80-45F1-A89F-99DB4CE6C65D}" destId="{F9B92F94-E895-4AA9-9535-DB513CCDE75C}" srcOrd="1" destOrd="0" presId="urn:microsoft.com/office/officeart/2008/layout/NameandTitleOrganizationalChart"/>
    <dgm:cxn modelId="{11D01038-249E-488E-A51D-17C27F555A65}" type="presParOf" srcId="{30EDB8FB-7A80-45F1-A89F-99DB4CE6C65D}" destId="{98C434DA-D3B6-4E03-9F09-B8C80DFCD34B}" srcOrd="2" destOrd="0" presId="urn:microsoft.com/office/officeart/2008/layout/NameandTitleOrganizationalChart"/>
    <dgm:cxn modelId="{AB3F4206-AB5C-487D-9D11-B7FABA032CDF}" type="presParOf" srcId="{B419D4A8-8867-4326-8F83-6AFD0DD1B7AB}" destId="{12C2401D-62AA-4816-A6F5-4E52C7C839AD}" srcOrd="1" destOrd="0" presId="urn:microsoft.com/office/officeart/2008/layout/NameandTitleOrganizationalChart"/>
    <dgm:cxn modelId="{C1617868-95DD-45AC-B8A9-EAFF699792C6}" type="presParOf" srcId="{B419D4A8-8867-4326-8F83-6AFD0DD1B7AB}" destId="{55E58516-CAC3-497D-A606-BDDD58E974D9}" srcOrd="2" destOrd="0" presId="urn:microsoft.com/office/officeart/2008/layout/NameandTitleOrganizationalChart"/>
    <dgm:cxn modelId="{8CD79ED3-4F0F-4D17-8A6F-CF4D2E2D001A}" type="presParOf" srcId="{0B053F72-3F62-4ED0-ABBB-394A1E358CF1}" destId="{BE4DC60D-1C62-4721-A6FE-9FD0DF088432}" srcOrd="2" destOrd="0" presId="urn:microsoft.com/office/officeart/2008/layout/NameandTitleOrganizationalChart"/>
    <dgm:cxn modelId="{A0785F5B-68D8-45D1-85E5-C35DFC8EDA90}" type="presParOf" srcId="{5BA93506-FE7E-4BB1-9566-B67A9217BF20}" destId="{B242147A-8996-47D9-8432-CC429CA345B5}" srcOrd="4" destOrd="0" presId="urn:microsoft.com/office/officeart/2008/layout/NameandTitleOrganizationalChart"/>
    <dgm:cxn modelId="{8D1BA28C-39CE-4AE2-A08E-F712E60E78FA}" type="presParOf" srcId="{5BA93506-FE7E-4BB1-9566-B67A9217BF20}" destId="{AE6FB9BB-85C5-4DF0-BEB5-CB5F7F9C8D61}" srcOrd="5" destOrd="0" presId="urn:microsoft.com/office/officeart/2008/layout/NameandTitleOrganizationalChart"/>
    <dgm:cxn modelId="{E339C8F9-2FBD-4F51-99A2-E7615522B2E8}" type="presParOf" srcId="{AE6FB9BB-85C5-4DF0-BEB5-CB5F7F9C8D61}" destId="{D5C220A1-1839-40FC-9878-3E3FA1BCCE2E}" srcOrd="0" destOrd="0" presId="urn:microsoft.com/office/officeart/2008/layout/NameandTitleOrganizationalChart"/>
    <dgm:cxn modelId="{82C96BAC-56C6-4FE5-91B6-6AA0F651B4C9}" type="presParOf" srcId="{D5C220A1-1839-40FC-9878-3E3FA1BCCE2E}" destId="{5AE73F4C-0702-4622-9822-25B2612E8669}" srcOrd="0" destOrd="0" presId="urn:microsoft.com/office/officeart/2008/layout/NameandTitleOrganizationalChart"/>
    <dgm:cxn modelId="{2E5372B1-42C4-470D-B4CD-BFB94FA7EBFD}" type="presParOf" srcId="{D5C220A1-1839-40FC-9878-3E3FA1BCCE2E}" destId="{C92B448C-0D8E-474E-BA9A-2B0CB0E2D31D}" srcOrd="1" destOrd="0" presId="urn:microsoft.com/office/officeart/2008/layout/NameandTitleOrganizationalChart"/>
    <dgm:cxn modelId="{4A16DEE4-87FD-496D-92A5-6AD1EFAEFD63}" type="presParOf" srcId="{D5C220A1-1839-40FC-9878-3E3FA1BCCE2E}" destId="{A810133B-B7DF-4C93-BDCA-21221151A211}" srcOrd="2" destOrd="0" presId="urn:microsoft.com/office/officeart/2008/layout/NameandTitleOrganizationalChart"/>
    <dgm:cxn modelId="{A738D9CB-E97A-4AA6-834F-5DF3D22FD069}" type="presParOf" srcId="{AE6FB9BB-85C5-4DF0-BEB5-CB5F7F9C8D61}" destId="{1EDD47F5-73A1-48FD-9E40-5EE904D2F956}" srcOrd="1" destOrd="0" presId="urn:microsoft.com/office/officeart/2008/layout/NameandTitleOrganizationalChart"/>
    <dgm:cxn modelId="{5B8E95F4-9E64-430E-A0AB-6D05C8A8A91B}" type="presParOf" srcId="{AE6FB9BB-85C5-4DF0-BEB5-CB5F7F9C8D61}" destId="{625C3193-FC05-4443-A936-7C19A10C008A}" srcOrd="2" destOrd="0" presId="urn:microsoft.com/office/officeart/2008/layout/NameandTitleOrganizationalChart"/>
    <dgm:cxn modelId="{67F0CC7D-FA00-462F-91BD-0B5EE4F362A9}" type="presParOf" srcId="{5BA93506-FE7E-4BB1-9566-B67A9217BF20}" destId="{C0D75977-97E8-4CC9-A322-B1649BBA96D8}" srcOrd="6" destOrd="0" presId="urn:microsoft.com/office/officeart/2008/layout/NameandTitleOrganizationalChart"/>
    <dgm:cxn modelId="{0E14487D-7942-452E-8CFC-A9F431E25FC0}" type="presParOf" srcId="{5BA93506-FE7E-4BB1-9566-B67A9217BF20}" destId="{A901D51F-FAB8-4D52-A604-470ED4C9836A}" srcOrd="7" destOrd="0" presId="urn:microsoft.com/office/officeart/2008/layout/NameandTitleOrganizationalChart"/>
    <dgm:cxn modelId="{E524608A-3E8F-4D35-86EE-8745FDFDC60A}" type="presParOf" srcId="{A901D51F-FAB8-4D52-A604-470ED4C9836A}" destId="{3D6924BB-8499-44D3-AE11-66B865CDEC48}" srcOrd="0" destOrd="0" presId="urn:microsoft.com/office/officeart/2008/layout/NameandTitleOrganizationalChart"/>
    <dgm:cxn modelId="{7EC958FF-228D-4FB2-A94B-9ACBF74A89A6}" type="presParOf" srcId="{3D6924BB-8499-44D3-AE11-66B865CDEC48}" destId="{E44C2E84-724A-4128-83B7-70AD2396328D}" srcOrd="0" destOrd="0" presId="urn:microsoft.com/office/officeart/2008/layout/NameandTitleOrganizationalChart"/>
    <dgm:cxn modelId="{A060B4AF-98E3-4089-A57D-088C6C81C48D}" type="presParOf" srcId="{3D6924BB-8499-44D3-AE11-66B865CDEC48}" destId="{C6D02163-F79A-4422-9EB0-8329E7E2695F}" srcOrd="1" destOrd="0" presId="urn:microsoft.com/office/officeart/2008/layout/NameandTitleOrganizationalChart"/>
    <dgm:cxn modelId="{E5B9610B-8DD9-4AC0-8968-2CB1AF950859}" type="presParOf" srcId="{3D6924BB-8499-44D3-AE11-66B865CDEC48}" destId="{EB20A0B9-2B33-4397-A347-6D64DEDB3240}" srcOrd="2" destOrd="0" presId="urn:microsoft.com/office/officeart/2008/layout/NameandTitleOrganizationalChart"/>
    <dgm:cxn modelId="{B803B19A-3CE3-4E94-AF90-5DEA8B4F0048}" type="presParOf" srcId="{A901D51F-FAB8-4D52-A604-470ED4C9836A}" destId="{08F46A4F-1189-4997-A0AF-7A4FBE6A875D}" srcOrd="1" destOrd="0" presId="urn:microsoft.com/office/officeart/2008/layout/NameandTitleOrganizationalChart"/>
    <dgm:cxn modelId="{166F9F7A-A39E-49A6-A15F-147E7EDD724C}" type="presParOf" srcId="{A901D51F-FAB8-4D52-A604-470ED4C9836A}" destId="{12C5DB17-71E7-4D7E-9745-2B27ADF15C47}" srcOrd="2" destOrd="0" presId="urn:microsoft.com/office/officeart/2008/layout/NameandTitleOrganizationalChart"/>
    <dgm:cxn modelId="{066D4258-C981-4EF3-958B-F101B1AA70A5}" type="presParOf" srcId="{5BA93506-FE7E-4BB1-9566-B67A9217BF20}" destId="{0CC4068E-EAB6-417C-B2D3-8524AFA874B6}" srcOrd="8" destOrd="0" presId="urn:microsoft.com/office/officeart/2008/layout/NameandTitleOrganizationalChart"/>
    <dgm:cxn modelId="{AB26DADF-4957-43E5-A934-209700003018}" type="presParOf" srcId="{5BA93506-FE7E-4BB1-9566-B67A9217BF20}" destId="{CD5CF60E-E101-4A5D-9B11-FD415B157BBD}" srcOrd="9" destOrd="0" presId="urn:microsoft.com/office/officeart/2008/layout/NameandTitleOrganizationalChart"/>
    <dgm:cxn modelId="{0FB7FF2D-21DA-46E2-9E8D-5B93EB87586F}" type="presParOf" srcId="{CD5CF60E-E101-4A5D-9B11-FD415B157BBD}" destId="{2151AA2A-D194-4D86-92E0-4563FEF134A0}" srcOrd="0" destOrd="0" presId="urn:microsoft.com/office/officeart/2008/layout/NameandTitleOrganizationalChart"/>
    <dgm:cxn modelId="{FCFF5DD8-48D4-4682-850D-9A3CD4AF482C}" type="presParOf" srcId="{2151AA2A-D194-4D86-92E0-4563FEF134A0}" destId="{766A1E41-D33B-4275-8F10-332E5F5E33C3}" srcOrd="0" destOrd="0" presId="urn:microsoft.com/office/officeart/2008/layout/NameandTitleOrganizationalChart"/>
    <dgm:cxn modelId="{43D4D764-CBD1-45B8-8976-A9B36ECA6BC0}" type="presParOf" srcId="{2151AA2A-D194-4D86-92E0-4563FEF134A0}" destId="{647BFB70-EE7E-4DB0-A4A0-04687D425483}" srcOrd="1" destOrd="0" presId="urn:microsoft.com/office/officeart/2008/layout/NameandTitleOrganizationalChart"/>
    <dgm:cxn modelId="{8809EC72-073F-4324-8285-F8CB867697B0}" type="presParOf" srcId="{2151AA2A-D194-4D86-92E0-4563FEF134A0}" destId="{C4CFE261-17AD-4D73-9ABE-BB58D3C3BC56}" srcOrd="2" destOrd="0" presId="urn:microsoft.com/office/officeart/2008/layout/NameandTitleOrganizationalChart"/>
    <dgm:cxn modelId="{1C947DDE-D8D2-4427-9D5F-E52CC8DC472F}" type="presParOf" srcId="{CD5CF60E-E101-4A5D-9B11-FD415B157BBD}" destId="{8CB5AF48-AA83-4EC2-9EA0-9E5062247CEA}" srcOrd="1" destOrd="0" presId="urn:microsoft.com/office/officeart/2008/layout/NameandTitleOrganizationalChart"/>
    <dgm:cxn modelId="{DDE937A2-5B72-4E0F-B44E-57FF5B6760B1}" type="presParOf" srcId="{CD5CF60E-E101-4A5D-9B11-FD415B157BBD}" destId="{E8875B27-1558-4F53-9A96-8918AE2585D5}" srcOrd="2" destOrd="0" presId="urn:microsoft.com/office/officeart/2008/layout/NameandTitleOrganizationalChart"/>
    <dgm:cxn modelId="{ED49B593-7A52-45A6-A4BE-5B2E24E86800}" type="presParOf" srcId="{5BA93506-FE7E-4BB1-9566-B67A9217BF20}" destId="{A4130F00-C47A-46BA-8068-B49E38BCD4DF}" srcOrd="10" destOrd="0" presId="urn:microsoft.com/office/officeart/2008/layout/NameandTitleOrganizationalChart"/>
    <dgm:cxn modelId="{EF4B8E4C-FD52-47CC-9998-8B9152B702FC}" type="presParOf" srcId="{5BA93506-FE7E-4BB1-9566-B67A9217BF20}" destId="{CC6980B3-9C77-4BEC-BAC0-CC0E94FD0607}" srcOrd="11" destOrd="0" presId="urn:microsoft.com/office/officeart/2008/layout/NameandTitleOrganizationalChart"/>
    <dgm:cxn modelId="{E866AF19-33E4-4686-B913-1A6D104A96CA}" type="presParOf" srcId="{CC6980B3-9C77-4BEC-BAC0-CC0E94FD0607}" destId="{D9B099F1-CC13-4C61-BED4-6B2DF5D4DE95}" srcOrd="0" destOrd="0" presId="urn:microsoft.com/office/officeart/2008/layout/NameandTitleOrganizationalChart"/>
    <dgm:cxn modelId="{F1ACCF05-9C43-422A-A81F-EC84C1AF883F}" type="presParOf" srcId="{D9B099F1-CC13-4C61-BED4-6B2DF5D4DE95}" destId="{EB48E834-039E-4D9A-8136-CF3861135337}" srcOrd="0" destOrd="0" presId="urn:microsoft.com/office/officeart/2008/layout/NameandTitleOrganizationalChart"/>
    <dgm:cxn modelId="{371A1161-4125-450B-A5C3-7AED905871EB}" type="presParOf" srcId="{D9B099F1-CC13-4C61-BED4-6B2DF5D4DE95}" destId="{958AB8EB-3EBC-4070-AE7A-88EC1BEAF063}" srcOrd="1" destOrd="0" presId="urn:microsoft.com/office/officeart/2008/layout/NameandTitleOrganizationalChart"/>
    <dgm:cxn modelId="{437C0A06-9B6D-45C4-99DB-DCE117B593E0}" type="presParOf" srcId="{D9B099F1-CC13-4C61-BED4-6B2DF5D4DE95}" destId="{3255CB42-1EA6-41DA-9C75-77DBE7E14ADB}" srcOrd="2" destOrd="0" presId="urn:microsoft.com/office/officeart/2008/layout/NameandTitleOrganizationalChart"/>
    <dgm:cxn modelId="{7E932F97-1067-46C7-8ED6-7C554A6EA14B}" type="presParOf" srcId="{CC6980B3-9C77-4BEC-BAC0-CC0E94FD0607}" destId="{3068E68C-4874-412F-91AE-517857100FD0}" srcOrd="1" destOrd="0" presId="urn:microsoft.com/office/officeart/2008/layout/NameandTitleOrganizationalChart"/>
    <dgm:cxn modelId="{6F2CB949-CBDE-4316-AC63-B6380F0F9CD4}" type="presParOf" srcId="{CC6980B3-9C77-4BEC-BAC0-CC0E94FD0607}" destId="{423EAB95-59E4-4A02-8B4B-7E068BC557CD}" srcOrd="2" destOrd="0" presId="urn:microsoft.com/office/officeart/2008/layout/NameandTitleOrganizationalChart"/>
    <dgm:cxn modelId="{194604B5-B028-4AE3-B4D3-2C4E9F98E465}" type="presParOf" srcId="{7DBBEE38-C176-4AF9-B43B-C73912A1F688}" destId="{2E84CEEA-5CEE-4CC9-8C45-C7969E24EA03}" srcOrd="2" destOrd="0" presId="urn:microsoft.com/office/officeart/2008/layout/NameandTitleOrganizationalChart"/>
    <dgm:cxn modelId="{7BFF44C7-4649-4A14-A862-534E104F2450}" type="presParOf" srcId="{78AF9DA8-5A7D-41B7-A541-8E108481D1DC}" destId="{5D3A448A-1395-4FF4-BBE7-985D472D8CFF}" srcOrd="2" destOrd="0" presId="urn:microsoft.com/office/officeart/2008/layout/NameandTitleOrganizationalChart"/>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FA567C-AC2B-4873-A2FE-EC8373C72710}">
      <dsp:nvSpPr>
        <dsp:cNvPr id="0" name=""/>
        <dsp:cNvSpPr/>
      </dsp:nvSpPr>
      <dsp:spPr>
        <a:xfrm>
          <a:off x="-4354281" y="-667913"/>
          <a:ext cx="5187648" cy="5187648"/>
        </a:xfrm>
        <a:prstGeom prst="blockArc">
          <a:avLst>
            <a:gd name="adj1" fmla="val 18900000"/>
            <a:gd name="adj2" fmla="val 2700000"/>
            <a:gd name="adj3" fmla="val 395"/>
          </a:avLst>
        </a:prstGeom>
        <a:noFill/>
        <a:ln w="25400" cap="flat" cmpd="sng" algn="ctr">
          <a:solidFill>
            <a:srgbClr val="BBE0E3">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AA374A88-9FC0-428A-875C-7DCAE01AA698}">
      <dsp:nvSpPr>
        <dsp:cNvPr id="0" name=""/>
        <dsp:cNvSpPr/>
      </dsp:nvSpPr>
      <dsp:spPr>
        <a:xfrm>
          <a:off x="488411" y="216665"/>
          <a:ext cx="10807118" cy="751490"/>
        </a:xfrm>
        <a:prstGeom prst="rect">
          <a:avLst/>
        </a:prstGeom>
        <a:solidFill>
          <a:srgbClr val="BBE0E3">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0348"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000000"/>
              </a:solidFill>
              <a:latin typeface="Calibri" panose="020F0502020204030204" pitchFamily="34" charset="0"/>
              <a:ea typeface="+mn-ea"/>
              <a:cs typeface="Calibri" panose="020F0502020204030204" pitchFamily="34" charset="0"/>
            </a:rPr>
            <a:t>Internal Customer Satisfaction </a:t>
          </a:r>
          <a:r>
            <a:rPr lang="en-US" sz="1400" kern="1200" dirty="0">
              <a:solidFill>
                <a:srgbClr val="000000"/>
              </a:solidFill>
              <a:latin typeface="Calibri" panose="020F0502020204030204" pitchFamily="34" charset="0"/>
              <a:ea typeface="+mn-ea"/>
              <a:cs typeface="Calibri" panose="020F0502020204030204" pitchFamily="34" charset="0"/>
            </a:rPr>
            <a:t>– This development led to migration of manual paper-base data collection system to a digitalized &amp; more effective form of data management enhancing traceability, legibility &amp; real-time monitoring.</a:t>
          </a:r>
          <a:endParaRPr lang="en-US" sz="1400" kern="1200" dirty="0">
            <a:solidFill>
              <a:srgbClr val="FFFFFF"/>
            </a:solidFill>
            <a:latin typeface="Trebuchet MS"/>
            <a:ea typeface="+mn-ea"/>
            <a:cs typeface="+mn-cs"/>
          </a:endParaRPr>
        </a:p>
      </dsp:txBody>
      <dsp:txXfrm>
        <a:off x="488411" y="216665"/>
        <a:ext cx="10807118" cy="751490"/>
      </dsp:txXfrm>
    </dsp:sp>
    <dsp:sp modelId="{5FB7C5DA-B95D-469C-84AC-3805A8212907}">
      <dsp:nvSpPr>
        <dsp:cNvPr id="0" name=""/>
        <dsp:cNvSpPr/>
      </dsp:nvSpPr>
      <dsp:spPr>
        <a:xfrm>
          <a:off x="66222" y="222057"/>
          <a:ext cx="740705" cy="740705"/>
        </a:xfrm>
        <a:prstGeom prst="ellipse">
          <a:avLst/>
        </a:prstGeom>
        <a:solidFill>
          <a:srgbClr val="FFFFFF">
            <a:hueOff val="0"/>
            <a:satOff val="0"/>
            <a:lumOff val="0"/>
            <a:alphaOff val="0"/>
          </a:srgbClr>
        </a:solidFill>
        <a:ln w="25400" cap="flat" cmpd="sng" algn="ctr">
          <a:solidFill>
            <a:srgbClr val="BBE0E3">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2FF57950-595B-4B4B-954C-D66334E9829F}">
      <dsp:nvSpPr>
        <dsp:cNvPr id="0" name=""/>
        <dsp:cNvSpPr/>
      </dsp:nvSpPr>
      <dsp:spPr>
        <a:xfrm>
          <a:off x="776306" y="1185128"/>
          <a:ext cx="10467388" cy="592564"/>
        </a:xfrm>
        <a:prstGeom prst="rect">
          <a:avLst/>
        </a:prstGeom>
        <a:solidFill>
          <a:srgbClr val="BBE0E3">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0348"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000000"/>
              </a:solidFill>
              <a:latin typeface="Calibri" panose="020F0502020204030204" pitchFamily="34" charset="0"/>
              <a:ea typeface="+mn-ea"/>
              <a:cs typeface="Calibri" panose="020F0502020204030204" pitchFamily="34" charset="0"/>
            </a:rPr>
            <a:t>Increased Profitability</a:t>
          </a:r>
          <a:r>
            <a:rPr lang="en-US" sz="1400" kern="1200" dirty="0">
              <a:solidFill>
                <a:srgbClr val="000000"/>
              </a:solidFill>
              <a:latin typeface="Calibri" panose="020F0502020204030204" pitchFamily="34" charset="0"/>
              <a:ea typeface="+mn-ea"/>
              <a:cs typeface="Calibri" panose="020F0502020204030204" pitchFamily="34" charset="0"/>
            </a:rPr>
            <a:t> to the organization – Real-time data analysis provides a scope for continual improvement thereby adding profit numbers. </a:t>
          </a:r>
          <a:endParaRPr lang="en-US" sz="1400" b="1" kern="1200" dirty="0">
            <a:solidFill>
              <a:srgbClr val="FFFFFF"/>
            </a:solidFill>
            <a:latin typeface="Trebuchet MS"/>
            <a:ea typeface="+mn-ea"/>
            <a:cs typeface="+mn-cs"/>
          </a:endParaRPr>
        </a:p>
      </dsp:txBody>
      <dsp:txXfrm>
        <a:off x="776306" y="1185128"/>
        <a:ext cx="10467388" cy="592564"/>
      </dsp:txXfrm>
    </dsp:sp>
    <dsp:sp modelId="{7BA92894-A602-4BE0-87F8-5BFD7BC45163}">
      <dsp:nvSpPr>
        <dsp:cNvPr id="0" name=""/>
        <dsp:cNvSpPr/>
      </dsp:nvSpPr>
      <dsp:spPr>
        <a:xfrm>
          <a:off x="405953" y="1111058"/>
          <a:ext cx="740705" cy="740705"/>
        </a:xfrm>
        <a:prstGeom prst="ellipse">
          <a:avLst/>
        </a:prstGeom>
        <a:solidFill>
          <a:srgbClr val="FFFFFF">
            <a:hueOff val="0"/>
            <a:satOff val="0"/>
            <a:lumOff val="0"/>
            <a:alphaOff val="0"/>
          </a:srgbClr>
        </a:solidFill>
        <a:ln w="25400" cap="flat" cmpd="sng" algn="ctr">
          <a:solidFill>
            <a:srgbClr val="BBE0E3">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08FF3545-9687-4B8F-BAE8-F61835C33F7E}">
      <dsp:nvSpPr>
        <dsp:cNvPr id="0" name=""/>
        <dsp:cNvSpPr/>
      </dsp:nvSpPr>
      <dsp:spPr>
        <a:xfrm>
          <a:off x="776306" y="2074129"/>
          <a:ext cx="10467388" cy="592564"/>
        </a:xfrm>
        <a:prstGeom prst="rect">
          <a:avLst/>
        </a:prstGeom>
        <a:solidFill>
          <a:srgbClr val="BBE0E3">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0348"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000000"/>
              </a:solidFill>
              <a:latin typeface="Calibri" panose="020F0502020204030204" pitchFamily="34" charset="0"/>
              <a:ea typeface="+mn-ea"/>
              <a:cs typeface="Calibri" panose="020F0502020204030204" pitchFamily="34" charset="0"/>
            </a:rPr>
            <a:t>Development of in-house technical expertise, teamwork and leadership</a:t>
          </a:r>
          <a:endParaRPr lang="en-US" sz="1400" kern="1200" dirty="0">
            <a:solidFill>
              <a:srgbClr val="FFFFFF"/>
            </a:solidFill>
            <a:latin typeface="Trebuchet MS"/>
            <a:ea typeface="+mn-ea"/>
            <a:cs typeface="+mn-cs"/>
          </a:endParaRPr>
        </a:p>
      </dsp:txBody>
      <dsp:txXfrm>
        <a:off x="776306" y="2074129"/>
        <a:ext cx="10467388" cy="592564"/>
      </dsp:txXfrm>
    </dsp:sp>
    <dsp:sp modelId="{F6CF6983-0DF7-4CEC-85E5-FDC37AB96401}">
      <dsp:nvSpPr>
        <dsp:cNvPr id="0" name=""/>
        <dsp:cNvSpPr/>
      </dsp:nvSpPr>
      <dsp:spPr>
        <a:xfrm>
          <a:off x="405953" y="2000058"/>
          <a:ext cx="740705" cy="740705"/>
        </a:xfrm>
        <a:prstGeom prst="ellipse">
          <a:avLst/>
        </a:prstGeom>
        <a:solidFill>
          <a:srgbClr val="FFFFFF">
            <a:hueOff val="0"/>
            <a:satOff val="0"/>
            <a:lumOff val="0"/>
            <a:alphaOff val="0"/>
          </a:srgbClr>
        </a:solidFill>
        <a:ln w="25400" cap="flat" cmpd="sng" algn="ctr">
          <a:solidFill>
            <a:srgbClr val="BBE0E3">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FB4002C8-8E00-4715-8A1B-88BEFA786A32}">
      <dsp:nvSpPr>
        <dsp:cNvPr id="0" name=""/>
        <dsp:cNvSpPr/>
      </dsp:nvSpPr>
      <dsp:spPr>
        <a:xfrm>
          <a:off x="436575" y="2963129"/>
          <a:ext cx="10807118" cy="592564"/>
        </a:xfrm>
        <a:prstGeom prst="rect">
          <a:avLst/>
        </a:prstGeom>
        <a:solidFill>
          <a:srgbClr val="BBE0E3">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0348"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000000"/>
              </a:solidFill>
              <a:latin typeface="Calibri" panose="020F0502020204030204" pitchFamily="34" charset="0"/>
              <a:ea typeface="+mn-ea"/>
              <a:cs typeface="Calibri" panose="020F0502020204030204" pitchFamily="34" charset="0"/>
            </a:rPr>
            <a:t>Process Improvement &amp; Institutionalization </a:t>
          </a:r>
          <a:r>
            <a:rPr lang="en-US" sz="1400" b="0" kern="1200" dirty="0">
              <a:solidFill>
                <a:srgbClr val="000000"/>
              </a:solidFill>
              <a:latin typeface="Calibri" panose="020F0502020204030204" pitchFamily="34" charset="0"/>
              <a:ea typeface="+mn-ea"/>
              <a:cs typeface="Calibri" panose="020F0502020204030204" pitchFamily="34" charset="0"/>
            </a:rPr>
            <a:t>– This improvement can be spread across the whole company to institutionalize in various other plants of Mitsubishi.</a:t>
          </a:r>
          <a:endParaRPr lang="en-US" sz="1400" b="1" kern="1200" dirty="0">
            <a:solidFill>
              <a:srgbClr val="000000"/>
            </a:solidFill>
            <a:latin typeface="Calibri" panose="020F0502020204030204" pitchFamily="34" charset="0"/>
            <a:ea typeface="+mn-ea"/>
            <a:cs typeface="Calibri" panose="020F0502020204030204" pitchFamily="34" charset="0"/>
          </a:endParaRPr>
        </a:p>
      </dsp:txBody>
      <dsp:txXfrm>
        <a:off x="436575" y="2963129"/>
        <a:ext cx="10807118" cy="592564"/>
      </dsp:txXfrm>
    </dsp:sp>
    <dsp:sp modelId="{FBB791AE-563A-41BB-8A99-DC303AB19400}">
      <dsp:nvSpPr>
        <dsp:cNvPr id="0" name=""/>
        <dsp:cNvSpPr/>
      </dsp:nvSpPr>
      <dsp:spPr>
        <a:xfrm>
          <a:off x="66222" y="2889059"/>
          <a:ext cx="740705" cy="740705"/>
        </a:xfrm>
        <a:prstGeom prst="ellipse">
          <a:avLst/>
        </a:prstGeom>
        <a:solidFill>
          <a:srgbClr val="FFFFFF">
            <a:hueOff val="0"/>
            <a:satOff val="0"/>
            <a:lumOff val="0"/>
            <a:alphaOff val="0"/>
          </a:srgbClr>
        </a:solidFill>
        <a:ln w="25400" cap="flat" cmpd="sng" algn="ctr">
          <a:solidFill>
            <a:srgbClr val="BBE0E3">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30F00-C47A-46BA-8068-B49E38BCD4DF}">
      <dsp:nvSpPr>
        <dsp:cNvPr id="0" name=""/>
        <dsp:cNvSpPr/>
      </dsp:nvSpPr>
      <dsp:spPr>
        <a:xfrm>
          <a:off x="5815260" y="2016217"/>
          <a:ext cx="4963052" cy="441572"/>
        </a:xfrm>
        <a:custGeom>
          <a:avLst/>
          <a:gdLst/>
          <a:ahLst/>
          <a:cxnLst/>
          <a:rect l="0" t="0" r="0" b="0"/>
          <a:pathLst>
            <a:path>
              <a:moveTo>
                <a:pt x="0" y="0"/>
              </a:moveTo>
              <a:lnTo>
                <a:pt x="0" y="263244"/>
              </a:lnTo>
              <a:lnTo>
                <a:pt x="4963052" y="263244"/>
              </a:lnTo>
              <a:lnTo>
                <a:pt x="4963052" y="441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A069DD-F5A2-4B5E-8703-3CAF08E24088}">
      <dsp:nvSpPr>
        <dsp:cNvPr id="0" name=""/>
        <dsp:cNvSpPr/>
      </dsp:nvSpPr>
      <dsp:spPr>
        <a:xfrm>
          <a:off x="8752228" y="3222049"/>
          <a:ext cx="91440" cy="441572"/>
        </a:xfrm>
        <a:custGeom>
          <a:avLst/>
          <a:gdLst/>
          <a:ahLst/>
          <a:cxnLst/>
          <a:rect l="0" t="0" r="0" b="0"/>
          <a:pathLst>
            <a:path>
              <a:moveTo>
                <a:pt x="45720" y="0"/>
              </a:moveTo>
              <a:lnTo>
                <a:pt x="45720" y="263244"/>
              </a:lnTo>
              <a:lnTo>
                <a:pt x="70001" y="263244"/>
              </a:lnTo>
              <a:lnTo>
                <a:pt x="70001" y="441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C4068E-EAB6-417C-B2D3-8524AFA874B6}">
      <dsp:nvSpPr>
        <dsp:cNvPr id="0" name=""/>
        <dsp:cNvSpPr/>
      </dsp:nvSpPr>
      <dsp:spPr>
        <a:xfrm>
          <a:off x="5815260" y="2016217"/>
          <a:ext cx="2982688" cy="441572"/>
        </a:xfrm>
        <a:custGeom>
          <a:avLst/>
          <a:gdLst/>
          <a:ahLst/>
          <a:cxnLst/>
          <a:rect l="0" t="0" r="0" b="0"/>
          <a:pathLst>
            <a:path>
              <a:moveTo>
                <a:pt x="0" y="0"/>
              </a:moveTo>
              <a:lnTo>
                <a:pt x="0" y="263244"/>
              </a:lnTo>
              <a:lnTo>
                <a:pt x="2982688" y="263244"/>
              </a:lnTo>
              <a:lnTo>
                <a:pt x="2982688" y="441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1C4327-DD73-4704-9F9C-760F931EECBB}">
      <dsp:nvSpPr>
        <dsp:cNvPr id="0" name=""/>
        <dsp:cNvSpPr/>
      </dsp:nvSpPr>
      <dsp:spPr>
        <a:xfrm>
          <a:off x="6747581" y="3222049"/>
          <a:ext cx="91440" cy="441572"/>
        </a:xfrm>
        <a:custGeom>
          <a:avLst/>
          <a:gdLst/>
          <a:ahLst/>
          <a:cxnLst/>
          <a:rect l="0" t="0" r="0" b="0"/>
          <a:pathLst>
            <a:path>
              <a:moveTo>
                <a:pt x="45720" y="0"/>
              </a:moveTo>
              <a:lnTo>
                <a:pt x="45720" y="441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D75977-97E8-4CC9-A322-B1649BBA96D8}">
      <dsp:nvSpPr>
        <dsp:cNvPr id="0" name=""/>
        <dsp:cNvSpPr/>
      </dsp:nvSpPr>
      <dsp:spPr>
        <a:xfrm>
          <a:off x="5815260" y="2016217"/>
          <a:ext cx="978041" cy="441572"/>
        </a:xfrm>
        <a:custGeom>
          <a:avLst/>
          <a:gdLst/>
          <a:ahLst/>
          <a:cxnLst/>
          <a:rect l="0" t="0" r="0" b="0"/>
          <a:pathLst>
            <a:path>
              <a:moveTo>
                <a:pt x="0" y="0"/>
              </a:moveTo>
              <a:lnTo>
                <a:pt x="0" y="263244"/>
              </a:lnTo>
              <a:lnTo>
                <a:pt x="978041" y="263244"/>
              </a:lnTo>
              <a:lnTo>
                <a:pt x="978041" y="441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42147A-8996-47D9-8432-CC429CA345B5}">
      <dsp:nvSpPr>
        <dsp:cNvPr id="0" name=""/>
        <dsp:cNvSpPr/>
      </dsp:nvSpPr>
      <dsp:spPr>
        <a:xfrm>
          <a:off x="4812937" y="2016217"/>
          <a:ext cx="1002323" cy="441572"/>
        </a:xfrm>
        <a:custGeom>
          <a:avLst/>
          <a:gdLst/>
          <a:ahLst/>
          <a:cxnLst/>
          <a:rect l="0" t="0" r="0" b="0"/>
          <a:pathLst>
            <a:path>
              <a:moveTo>
                <a:pt x="1002323" y="0"/>
              </a:moveTo>
              <a:lnTo>
                <a:pt x="1002323" y="263244"/>
              </a:lnTo>
              <a:lnTo>
                <a:pt x="0" y="263244"/>
              </a:lnTo>
              <a:lnTo>
                <a:pt x="0" y="441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EBDADA-5394-4E5B-9D60-8572A3D38443}">
      <dsp:nvSpPr>
        <dsp:cNvPr id="0" name=""/>
        <dsp:cNvSpPr/>
      </dsp:nvSpPr>
      <dsp:spPr>
        <a:xfrm>
          <a:off x="2786852" y="3222049"/>
          <a:ext cx="91440" cy="441572"/>
        </a:xfrm>
        <a:custGeom>
          <a:avLst/>
          <a:gdLst/>
          <a:ahLst/>
          <a:cxnLst/>
          <a:rect l="0" t="0" r="0" b="0"/>
          <a:pathLst>
            <a:path>
              <a:moveTo>
                <a:pt x="45720" y="0"/>
              </a:moveTo>
              <a:lnTo>
                <a:pt x="45720" y="441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B2A249-1584-402E-ADC8-D5E2C984F2BC}">
      <dsp:nvSpPr>
        <dsp:cNvPr id="0" name=""/>
        <dsp:cNvSpPr/>
      </dsp:nvSpPr>
      <dsp:spPr>
        <a:xfrm>
          <a:off x="2832572" y="2016217"/>
          <a:ext cx="2982688" cy="441572"/>
        </a:xfrm>
        <a:custGeom>
          <a:avLst/>
          <a:gdLst/>
          <a:ahLst/>
          <a:cxnLst/>
          <a:rect l="0" t="0" r="0" b="0"/>
          <a:pathLst>
            <a:path>
              <a:moveTo>
                <a:pt x="2982688" y="0"/>
              </a:moveTo>
              <a:lnTo>
                <a:pt x="2982688" y="263244"/>
              </a:lnTo>
              <a:lnTo>
                <a:pt x="0" y="263244"/>
              </a:lnTo>
              <a:lnTo>
                <a:pt x="0" y="441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71E330-E55F-4BC9-B02C-177FDDD02CF1}">
      <dsp:nvSpPr>
        <dsp:cNvPr id="0" name=""/>
        <dsp:cNvSpPr/>
      </dsp:nvSpPr>
      <dsp:spPr>
        <a:xfrm>
          <a:off x="806487" y="4427880"/>
          <a:ext cx="91440" cy="441572"/>
        </a:xfrm>
        <a:custGeom>
          <a:avLst/>
          <a:gdLst/>
          <a:ahLst/>
          <a:cxnLst/>
          <a:rect l="0" t="0" r="0" b="0"/>
          <a:pathLst>
            <a:path>
              <a:moveTo>
                <a:pt x="45720" y="0"/>
              </a:moveTo>
              <a:lnTo>
                <a:pt x="45720" y="441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BA4FD2-4C0F-41F7-AEAF-52F6816EF88F}">
      <dsp:nvSpPr>
        <dsp:cNvPr id="0" name=""/>
        <dsp:cNvSpPr/>
      </dsp:nvSpPr>
      <dsp:spPr>
        <a:xfrm>
          <a:off x="806487" y="3222049"/>
          <a:ext cx="91440" cy="441572"/>
        </a:xfrm>
        <a:custGeom>
          <a:avLst/>
          <a:gdLst/>
          <a:ahLst/>
          <a:cxnLst/>
          <a:rect l="0" t="0" r="0" b="0"/>
          <a:pathLst>
            <a:path>
              <a:moveTo>
                <a:pt x="45720" y="0"/>
              </a:moveTo>
              <a:lnTo>
                <a:pt x="45720" y="441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7CD69D-344B-4A0B-B9C1-0FBFFB61DE2C}">
      <dsp:nvSpPr>
        <dsp:cNvPr id="0" name=""/>
        <dsp:cNvSpPr/>
      </dsp:nvSpPr>
      <dsp:spPr>
        <a:xfrm>
          <a:off x="852207" y="2016217"/>
          <a:ext cx="4963052" cy="441572"/>
        </a:xfrm>
        <a:custGeom>
          <a:avLst/>
          <a:gdLst/>
          <a:ahLst/>
          <a:cxnLst/>
          <a:rect l="0" t="0" r="0" b="0"/>
          <a:pathLst>
            <a:path>
              <a:moveTo>
                <a:pt x="4963052" y="0"/>
              </a:moveTo>
              <a:lnTo>
                <a:pt x="4963052" y="263244"/>
              </a:lnTo>
              <a:lnTo>
                <a:pt x="0" y="263244"/>
              </a:lnTo>
              <a:lnTo>
                <a:pt x="0" y="4415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6693AD-5972-45BE-B5EF-F3AB46E33B1F}">
      <dsp:nvSpPr>
        <dsp:cNvPr id="0" name=""/>
        <dsp:cNvSpPr/>
      </dsp:nvSpPr>
      <dsp:spPr>
        <a:xfrm>
          <a:off x="5769540" y="810386"/>
          <a:ext cx="91440" cy="441572"/>
        </a:xfrm>
        <a:custGeom>
          <a:avLst/>
          <a:gdLst/>
          <a:ahLst/>
          <a:cxnLst/>
          <a:rect l="0" t="0" r="0" b="0"/>
          <a:pathLst>
            <a:path>
              <a:moveTo>
                <a:pt x="45720" y="0"/>
              </a:moveTo>
              <a:lnTo>
                <a:pt x="45720" y="4415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46B19A-123C-4953-9839-C8F241920693}">
      <dsp:nvSpPr>
        <dsp:cNvPr id="0" name=""/>
        <dsp:cNvSpPr/>
      </dsp:nvSpPr>
      <dsp:spPr>
        <a:xfrm>
          <a:off x="5077210" y="46127"/>
          <a:ext cx="1476100" cy="764259"/>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7845" numCol="1" spcCol="1270" anchor="ctr" anchorCtr="0">
          <a:noAutofit/>
        </a:bodyPr>
        <a:lstStyle/>
        <a:p>
          <a:pPr marL="0" lvl="0" indent="0" algn="ctr" defTabSz="711200">
            <a:lnSpc>
              <a:spcPct val="90000"/>
            </a:lnSpc>
            <a:spcBef>
              <a:spcPct val="0"/>
            </a:spcBef>
            <a:spcAft>
              <a:spcPct val="35000"/>
            </a:spcAft>
            <a:buNone/>
          </a:pPr>
          <a:r>
            <a:rPr lang="en-CA" sz="1600" kern="1200" dirty="0"/>
            <a:t>Top Management</a:t>
          </a:r>
        </a:p>
      </dsp:txBody>
      <dsp:txXfrm>
        <a:off x="5077210" y="46127"/>
        <a:ext cx="1476100" cy="764259"/>
      </dsp:txXfrm>
    </dsp:sp>
    <dsp:sp modelId="{63C0AFE0-2BC3-40A7-8927-EE6CE4E11415}">
      <dsp:nvSpPr>
        <dsp:cNvPr id="0" name=""/>
        <dsp:cNvSpPr/>
      </dsp:nvSpPr>
      <dsp:spPr>
        <a:xfrm>
          <a:off x="5372430" y="640551"/>
          <a:ext cx="1328490" cy="254753"/>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CA" sz="1100" kern="1200" dirty="0"/>
        </a:p>
      </dsp:txBody>
      <dsp:txXfrm>
        <a:off x="5372430" y="640551"/>
        <a:ext cx="1328490" cy="254753"/>
      </dsp:txXfrm>
    </dsp:sp>
    <dsp:sp modelId="{00B410BF-7301-47EB-AA21-5C4949E70103}">
      <dsp:nvSpPr>
        <dsp:cNvPr id="0" name=""/>
        <dsp:cNvSpPr/>
      </dsp:nvSpPr>
      <dsp:spPr>
        <a:xfrm>
          <a:off x="5077210" y="1251958"/>
          <a:ext cx="1476100" cy="764259"/>
        </a:xfrm>
        <a:prstGeom prst="rect">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7845" numCol="1" spcCol="1270" anchor="ctr" anchorCtr="0">
          <a:noAutofit/>
        </a:bodyPr>
        <a:lstStyle/>
        <a:p>
          <a:pPr marL="0" lvl="0" indent="0" algn="ctr" defTabSz="711200">
            <a:lnSpc>
              <a:spcPct val="90000"/>
            </a:lnSpc>
            <a:spcBef>
              <a:spcPct val="0"/>
            </a:spcBef>
            <a:spcAft>
              <a:spcPct val="35000"/>
            </a:spcAft>
            <a:buNone/>
          </a:pPr>
          <a:r>
            <a:rPr lang="en-CA" sz="1600" kern="1200">
              <a:solidFill>
                <a:sysClr val="windowText" lastClr="000000"/>
              </a:solidFill>
            </a:rPr>
            <a:t>Plant Manager</a:t>
          </a:r>
          <a:endParaRPr lang="en-CA" sz="1600" kern="1200" dirty="0">
            <a:solidFill>
              <a:sysClr val="windowText" lastClr="000000"/>
            </a:solidFill>
          </a:endParaRPr>
        </a:p>
      </dsp:txBody>
      <dsp:txXfrm>
        <a:off x="5077210" y="1251958"/>
        <a:ext cx="1476100" cy="764259"/>
      </dsp:txXfrm>
    </dsp:sp>
    <dsp:sp modelId="{205F81DE-DDD3-4B62-9DBD-E73704606902}">
      <dsp:nvSpPr>
        <dsp:cNvPr id="0" name=""/>
        <dsp:cNvSpPr/>
      </dsp:nvSpPr>
      <dsp:spPr>
        <a:xfrm>
          <a:off x="5372430" y="1846382"/>
          <a:ext cx="1328490" cy="254753"/>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CA" sz="1100" kern="1200"/>
        </a:p>
      </dsp:txBody>
      <dsp:txXfrm>
        <a:off x="5372430" y="1846382"/>
        <a:ext cx="1328490" cy="254753"/>
      </dsp:txXfrm>
    </dsp:sp>
    <dsp:sp modelId="{8FE9E915-C274-4554-9606-CF0D347348A7}">
      <dsp:nvSpPr>
        <dsp:cNvPr id="0" name=""/>
        <dsp:cNvSpPr/>
      </dsp:nvSpPr>
      <dsp:spPr>
        <a:xfrm>
          <a:off x="114157" y="2457789"/>
          <a:ext cx="1476100" cy="764259"/>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7845" numCol="1" spcCol="1270" anchor="ctr" anchorCtr="0">
          <a:noAutofit/>
        </a:bodyPr>
        <a:lstStyle/>
        <a:p>
          <a:pPr marL="0" lvl="0" indent="0" algn="ctr" defTabSz="711200">
            <a:lnSpc>
              <a:spcPct val="90000"/>
            </a:lnSpc>
            <a:spcBef>
              <a:spcPct val="0"/>
            </a:spcBef>
            <a:spcAft>
              <a:spcPct val="35000"/>
            </a:spcAft>
            <a:buNone/>
          </a:pPr>
          <a:r>
            <a:rPr lang="en-CA" sz="1600" kern="1200" dirty="0"/>
            <a:t>Safety &amp; Production</a:t>
          </a:r>
        </a:p>
      </dsp:txBody>
      <dsp:txXfrm>
        <a:off x="114157" y="2457789"/>
        <a:ext cx="1476100" cy="764259"/>
      </dsp:txXfrm>
    </dsp:sp>
    <dsp:sp modelId="{A6D5D231-A794-41C4-B5CF-B48B6E733604}">
      <dsp:nvSpPr>
        <dsp:cNvPr id="0" name=""/>
        <dsp:cNvSpPr/>
      </dsp:nvSpPr>
      <dsp:spPr>
        <a:xfrm>
          <a:off x="370027" y="3091117"/>
          <a:ext cx="1328490" cy="254753"/>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CA" sz="1100" kern="1200"/>
        </a:p>
      </dsp:txBody>
      <dsp:txXfrm>
        <a:off x="370027" y="3091117"/>
        <a:ext cx="1328490" cy="254753"/>
      </dsp:txXfrm>
    </dsp:sp>
    <dsp:sp modelId="{56A06FEA-EEFA-471E-B7B0-BB549159687E}">
      <dsp:nvSpPr>
        <dsp:cNvPr id="0" name=""/>
        <dsp:cNvSpPr/>
      </dsp:nvSpPr>
      <dsp:spPr>
        <a:xfrm>
          <a:off x="114157" y="3663621"/>
          <a:ext cx="1476100" cy="764259"/>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7845" numCol="1" spcCol="1270" anchor="ctr" anchorCtr="0">
          <a:noAutofit/>
        </a:bodyPr>
        <a:lstStyle/>
        <a:p>
          <a:pPr marL="0" lvl="0" indent="0" algn="ctr" defTabSz="711200">
            <a:lnSpc>
              <a:spcPct val="90000"/>
            </a:lnSpc>
            <a:spcBef>
              <a:spcPct val="0"/>
            </a:spcBef>
            <a:spcAft>
              <a:spcPct val="35000"/>
            </a:spcAft>
            <a:buNone/>
          </a:pPr>
          <a:r>
            <a:rPr lang="en-CA" sz="1600" kern="1200" dirty="0"/>
            <a:t>Production Supervisor</a:t>
          </a:r>
        </a:p>
      </dsp:txBody>
      <dsp:txXfrm>
        <a:off x="114157" y="3663621"/>
        <a:ext cx="1476100" cy="764259"/>
      </dsp:txXfrm>
    </dsp:sp>
    <dsp:sp modelId="{FEA92B3F-B07D-4127-9245-20F5537DF7A4}">
      <dsp:nvSpPr>
        <dsp:cNvPr id="0" name=""/>
        <dsp:cNvSpPr/>
      </dsp:nvSpPr>
      <dsp:spPr>
        <a:xfrm>
          <a:off x="409377" y="4258045"/>
          <a:ext cx="1328490" cy="254753"/>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CA" sz="1100" kern="1200"/>
        </a:p>
      </dsp:txBody>
      <dsp:txXfrm>
        <a:off x="409377" y="4258045"/>
        <a:ext cx="1328490" cy="254753"/>
      </dsp:txXfrm>
    </dsp:sp>
    <dsp:sp modelId="{47B2D9ED-26DC-4308-9A0D-C0B7141DBA6F}">
      <dsp:nvSpPr>
        <dsp:cNvPr id="0" name=""/>
        <dsp:cNvSpPr/>
      </dsp:nvSpPr>
      <dsp:spPr>
        <a:xfrm>
          <a:off x="114157" y="4869452"/>
          <a:ext cx="1476100" cy="764259"/>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7845" numCol="1" spcCol="1270" anchor="ctr" anchorCtr="0">
          <a:noAutofit/>
        </a:bodyPr>
        <a:lstStyle/>
        <a:p>
          <a:pPr marL="0" lvl="0" indent="0" algn="ctr" defTabSz="711200">
            <a:lnSpc>
              <a:spcPct val="90000"/>
            </a:lnSpc>
            <a:spcBef>
              <a:spcPct val="0"/>
            </a:spcBef>
            <a:spcAft>
              <a:spcPct val="35000"/>
            </a:spcAft>
            <a:buNone/>
          </a:pPr>
          <a:r>
            <a:rPr lang="en-CA" sz="1600" kern="1200" dirty="0"/>
            <a:t>Production Operator</a:t>
          </a:r>
        </a:p>
      </dsp:txBody>
      <dsp:txXfrm>
        <a:off x="114157" y="4869452"/>
        <a:ext cx="1476100" cy="764259"/>
      </dsp:txXfrm>
    </dsp:sp>
    <dsp:sp modelId="{400BE19F-5807-4448-BE88-3A05B14DBA4A}">
      <dsp:nvSpPr>
        <dsp:cNvPr id="0" name=""/>
        <dsp:cNvSpPr/>
      </dsp:nvSpPr>
      <dsp:spPr>
        <a:xfrm>
          <a:off x="409377" y="5463876"/>
          <a:ext cx="1328490" cy="254753"/>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CA" sz="1100" kern="1200"/>
        </a:p>
      </dsp:txBody>
      <dsp:txXfrm>
        <a:off x="409377" y="5463876"/>
        <a:ext cx="1328490" cy="254753"/>
      </dsp:txXfrm>
    </dsp:sp>
    <dsp:sp modelId="{0180C03D-4E5E-4B61-8A62-28F600D1BD5B}">
      <dsp:nvSpPr>
        <dsp:cNvPr id="0" name=""/>
        <dsp:cNvSpPr/>
      </dsp:nvSpPr>
      <dsp:spPr>
        <a:xfrm>
          <a:off x="2094522" y="2457789"/>
          <a:ext cx="1476100" cy="764259"/>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7845" numCol="1" spcCol="1270" anchor="ctr" anchorCtr="0">
          <a:noAutofit/>
        </a:bodyPr>
        <a:lstStyle/>
        <a:p>
          <a:pPr marL="0" lvl="0" indent="0" algn="ctr" defTabSz="711200">
            <a:lnSpc>
              <a:spcPct val="90000"/>
            </a:lnSpc>
            <a:spcBef>
              <a:spcPct val="0"/>
            </a:spcBef>
            <a:spcAft>
              <a:spcPct val="35000"/>
            </a:spcAft>
            <a:buNone/>
          </a:pPr>
          <a:r>
            <a:rPr lang="en-CA" sz="1600" kern="1200" dirty="0"/>
            <a:t>Material</a:t>
          </a:r>
        </a:p>
      </dsp:txBody>
      <dsp:txXfrm>
        <a:off x="2094522" y="2457789"/>
        <a:ext cx="1476100" cy="764259"/>
      </dsp:txXfrm>
    </dsp:sp>
    <dsp:sp modelId="{83174CB8-A49E-43D7-950E-F7334FC7CF49}">
      <dsp:nvSpPr>
        <dsp:cNvPr id="0" name=""/>
        <dsp:cNvSpPr/>
      </dsp:nvSpPr>
      <dsp:spPr>
        <a:xfrm>
          <a:off x="2389742" y="3052213"/>
          <a:ext cx="1328490" cy="254753"/>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CA" sz="1100" kern="1200"/>
        </a:p>
      </dsp:txBody>
      <dsp:txXfrm>
        <a:off x="2389742" y="3052213"/>
        <a:ext cx="1328490" cy="254753"/>
      </dsp:txXfrm>
    </dsp:sp>
    <dsp:sp modelId="{2CB91984-2E41-4EBD-83CF-8DDE1B0B1380}">
      <dsp:nvSpPr>
        <dsp:cNvPr id="0" name=""/>
        <dsp:cNvSpPr/>
      </dsp:nvSpPr>
      <dsp:spPr>
        <a:xfrm>
          <a:off x="2094522" y="3663621"/>
          <a:ext cx="1476100" cy="764259"/>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7845" numCol="1" spcCol="1270" anchor="ctr" anchorCtr="0">
          <a:noAutofit/>
        </a:bodyPr>
        <a:lstStyle/>
        <a:p>
          <a:pPr marL="0" lvl="0" indent="0" algn="ctr" defTabSz="711200">
            <a:lnSpc>
              <a:spcPct val="90000"/>
            </a:lnSpc>
            <a:spcBef>
              <a:spcPct val="0"/>
            </a:spcBef>
            <a:spcAft>
              <a:spcPct val="35000"/>
            </a:spcAft>
            <a:buNone/>
          </a:pPr>
          <a:r>
            <a:rPr lang="en-CA" sz="1600" kern="1200" dirty="0"/>
            <a:t>Material Handler</a:t>
          </a:r>
        </a:p>
      </dsp:txBody>
      <dsp:txXfrm>
        <a:off x="2094522" y="3663621"/>
        <a:ext cx="1476100" cy="764259"/>
      </dsp:txXfrm>
    </dsp:sp>
    <dsp:sp modelId="{F9B92F94-E895-4AA9-9535-DB513CCDE75C}">
      <dsp:nvSpPr>
        <dsp:cNvPr id="0" name=""/>
        <dsp:cNvSpPr/>
      </dsp:nvSpPr>
      <dsp:spPr>
        <a:xfrm>
          <a:off x="2389742" y="4258045"/>
          <a:ext cx="1328490" cy="254753"/>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CA" sz="1100" kern="1200"/>
        </a:p>
      </dsp:txBody>
      <dsp:txXfrm>
        <a:off x="2389742" y="4258045"/>
        <a:ext cx="1328490" cy="254753"/>
      </dsp:txXfrm>
    </dsp:sp>
    <dsp:sp modelId="{5AE73F4C-0702-4622-9822-25B2612E8669}">
      <dsp:nvSpPr>
        <dsp:cNvPr id="0" name=""/>
        <dsp:cNvSpPr/>
      </dsp:nvSpPr>
      <dsp:spPr>
        <a:xfrm>
          <a:off x="4074886" y="2457789"/>
          <a:ext cx="1476100" cy="764259"/>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7845" numCol="1" spcCol="1270" anchor="ctr" anchorCtr="0">
          <a:noAutofit/>
        </a:bodyPr>
        <a:lstStyle/>
        <a:p>
          <a:pPr marL="0" lvl="0" indent="0" algn="ctr" defTabSz="711200">
            <a:lnSpc>
              <a:spcPct val="90000"/>
            </a:lnSpc>
            <a:spcBef>
              <a:spcPct val="0"/>
            </a:spcBef>
            <a:spcAft>
              <a:spcPct val="35000"/>
            </a:spcAft>
            <a:buNone/>
          </a:pPr>
          <a:r>
            <a:rPr lang="en-CA" sz="1600" kern="1200">
              <a:solidFill>
                <a:schemeClr val="tx1"/>
              </a:solidFill>
            </a:rPr>
            <a:t>Engineering</a:t>
          </a:r>
          <a:endParaRPr lang="en-CA" sz="1600" kern="1200" dirty="0">
            <a:solidFill>
              <a:schemeClr val="tx1"/>
            </a:solidFill>
          </a:endParaRPr>
        </a:p>
      </dsp:txBody>
      <dsp:txXfrm>
        <a:off x="4074886" y="2457789"/>
        <a:ext cx="1476100" cy="764259"/>
      </dsp:txXfrm>
    </dsp:sp>
    <dsp:sp modelId="{C92B448C-0D8E-474E-BA9A-2B0CB0E2D31D}">
      <dsp:nvSpPr>
        <dsp:cNvPr id="0" name=""/>
        <dsp:cNvSpPr/>
      </dsp:nvSpPr>
      <dsp:spPr>
        <a:xfrm>
          <a:off x="4370107" y="3052213"/>
          <a:ext cx="1328490" cy="254753"/>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CA" sz="1100" kern="1200"/>
        </a:p>
      </dsp:txBody>
      <dsp:txXfrm>
        <a:off x="4370107" y="3052213"/>
        <a:ext cx="1328490" cy="254753"/>
      </dsp:txXfrm>
    </dsp:sp>
    <dsp:sp modelId="{E44C2E84-724A-4128-83B7-70AD2396328D}">
      <dsp:nvSpPr>
        <dsp:cNvPr id="0" name=""/>
        <dsp:cNvSpPr/>
      </dsp:nvSpPr>
      <dsp:spPr>
        <a:xfrm>
          <a:off x="6055251" y="2457789"/>
          <a:ext cx="1476100" cy="764259"/>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7845" numCol="1" spcCol="1270" anchor="ctr" anchorCtr="0">
          <a:noAutofit/>
        </a:bodyPr>
        <a:lstStyle/>
        <a:p>
          <a:pPr marL="0" lvl="0" indent="0" algn="ctr" defTabSz="711200">
            <a:lnSpc>
              <a:spcPct val="90000"/>
            </a:lnSpc>
            <a:spcBef>
              <a:spcPct val="0"/>
            </a:spcBef>
            <a:spcAft>
              <a:spcPct val="35000"/>
            </a:spcAft>
            <a:buNone/>
          </a:pPr>
          <a:r>
            <a:rPr lang="en-CA" sz="1600" kern="1200">
              <a:solidFill>
                <a:schemeClr val="bg1"/>
              </a:solidFill>
            </a:rPr>
            <a:t>Quality</a:t>
          </a:r>
          <a:endParaRPr lang="en-CA" sz="1600" kern="1200" dirty="0">
            <a:solidFill>
              <a:schemeClr val="bg1"/>
            </a:solidFill>
          </a:endParaRPr>
        </a:p>
      </dsp:txBody>
      <dsp:txXfrm>
        <a:off x="6055251" y="2457789"/>
        <a:ext cx="1476100" cy="764259"/>
      </dsp:txXfrm>
    </dsp:sp>
    <dsp:sp modelId="{C6D02163-F79A-4422-9EB0-8329E7E2695F}">
      <dsp:nvSpPr>
        <dsp:cNvPr id="0" name=""/>
        <dsp:cNvSpPr/>
      </dsp:nvSpPr>
      <dsp:spPr>
        <a:xfrm>
          <a:off x="6350471" y="3052213"/>
          <a:ext cx="1328490" cy="254753"/>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CA" sz="1100" kern="1200"/>
        </a:p>
      </dsp:txBody>
      <dsp:txXfrm>
        <a:off x="6350471" y="3052213"/>
        <a:ext cx="1328490" cy="254753"/>
      </dsp:txXfrm>
    </dsp:sp>
    <dsp:sp modelId="{72C21FD7-CDEF-4DBD-9A38-BD81F1836AE7}">
      <dsp:nvSpPr>
        <dsp:cNvPr id="0" name=""/>
        <dsp:cNvSpPr/>
      </dsp:nvSpPr>
      <dsp:spPr>
        <a:xfrm>
          <a:off x="6055251" y="3663621"/>
          <a:ext cx="1476100" cy="764259"/>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7845" numCol="1" spcCol="1270" anchor="ctr" anchorCtr="0">
          <a:noAutofit/>
        </a:bodyPr>
        <a:lstStyle/>
        <a:p>
          <a:pPr marL="0" lvl="0" indent="0" algn="ctr" defTabSz="711200">
            <a:lnSpc>
              <a:spcPct val="90000"/>
            </a:lnSpc>
            <a:spcBef>
              <a:spcPct val="0"/>
            </a:spcBef>
            <a:spcAft>
              <a:spcPct val="35000"/>
            </a:spcAft>
            <a:buNone/>
          </a:pPr>
          <a:r>
            <a:rPr lang="en-CA" sz="1600" kern="1200" dirty="0"/>
            <a:t>Quality Inspector</a:t>
          </a:r>
        </a:p>
      </dsp:txBody>
      <dsp:txXfrm>
        <a:off x="6055251" y="3663621"/>
        <a:ext cx="1476100" cy="764259"/>
      </dsp:txXfrm>
    </dsp:sp>
    <dsp:sp modelId="{13ADF247-E609-45A5-831C-03FACC196153}">
      <dsp:nvSpPr>
        <dsp:cNvPr id="0" name=""/>
        <dsp:cNvSpPr/>
      </dsp:nvSpPr>
      <dsp:spPr>
        <a:xfrm>
          <a:off x="6350471" y="4258045"/>
          <a:ext cx="1328490" cy="25475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endParaRPr lang="en-CA" sz="1600" kern="1200"/>
        </a:p>
      </dsp:txBody>
      <dsp:txXfrm>
        <a:off x="6350471" y="4258045"/>
        <a:ext cx="1328490" cy="254753"/>
      </dsp:txXfrm>
    </dsp:sp>
    <dsp:sp modelId="{766A1E41-D33B-4275-8F10-332E5F5E33C3}">
      <dsp:nvSpPr>
        <dsp:cNvPr id="0" name=""/>
        <dsp:cNvSpPr/>
      </dsp:nvSpPr>
      <dsp:spPr>
        <a:xfrm>
          <a:off x="8059898" y="2457789"/>
          <a:ext cx="1476100" cy="764259"/>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7845" numCol="1" spcCol="1270" anchor="ctr" anchorCtr="0">
          <a:noAutofit/>
        </a:bodyPr>
        <a:lstStyle/>
        <a:p>
          <a:pPr marL="0" lvl="0" indent="0" algn="ctr" defTabSz="711200">
            <a:lnSpc>
              <a:spcPct val="90000"/>
            </a:lnSpc>
            <a:spcBef>
              <a:spcPct val="0"/>
            </a:spcBef>
            <a:spcAft>
              <a:spcPct val="35000"/>
            </a:spcAft>
            <a:buNone/>
          </a:pPr>
          <a:r>
            <a:rPr lang="en-CA" sz="1600" kern="1200">
              <a:solidFill>
                <a:schemeClr val="bg1"/>
              </a:solidFill>
            </a:rPr>
            <a:t>Maintenance</a:t>
          </a:r>
          <a:endParaRPr lang="en-CA" sz="1600" kern="1200" dirty="0">
            <a:solidFill>
              <a:schemeClr val="bg1"/>
            </a:solidFill>
          </a:endParaRPr>
        </a:p>
      </dsp:txBody>
      <dsp:txXfrm>
        <a:off x="8059898" y="2457789"/>
        <a:ext cx="1476100" cy="764259"/>
      </dsp:txXfrm>
    </dsp:sp>
    <dsp:sp modelId="{647BFB70-EE7E-4DB0-A4A0-04687D425483}">
      <dsp:nvSpPr>
        <dsp:cNvPr id="0" name=""/>
        <dsp:cNvSpPr/>
      </dsp:nvSpPr>
      <dsp:spPr>
        <a:xfrm>
          <a:off x="8355118" y="3052213"/>
          <a:ext cx="1328490" cy="254753"/>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CA" sz="1100" kern="1200"/>
        </a:p>
      </dsp:txBody>
      <dsp:txXfrm>
        <a:off x="8355118" y="3052213"/>
        <a:ext cx="1328490" cy="254753"/>
      </dsp:txXfrm>
    </dsp:sp>
    <dsp:sp modelId="{72826E2B-24D4-47AB-866E-2F6D3A081515}">
      <dsp:nvSpPr>
        <dsp:cNvPr id="0" name=""/>
        <dsp:cNvSpPr/>
      </dsp:nvSpPr>
      <dsp:spPr>
        <a:xfrm>
          <a:off x="8035616" y="3663621"/>
          <a:ext cx="1573227" cy="764259"/>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7845" numCol="1" spcCol="1270" anchor="ctr" anchorCtr="0">
          <a:noAutofit/>
        </a:bodyPr>
        <a:lstStyle/>
        <a:p>
          <a:pPr marL="0" lvl="0" indent="0" algn="ctr" defTabSz="711200">
            <a:lnSpc>
              <a:spcPct val="90000"/>
            </a:lnSpc>
            <a:spcBef>
              <a:spcPct val="0"/>
            </a:spcBef>
            <a:spcAft>
              <a:spcPct val="35000"/>
            </a:spcAft>
            <a:buNone/>
          </a:pPr>
          <a:r>
            <a:rPr lang="en-CA" sz="1600" kern="1200" dirty="0"/>
            <a:t>Technician</a:t>
          </a:r>
        </a:p>
      </dsp:txBody>
      <dsp:txXfrm>
        <a:off x="8035616" y="3663621"/>
        <a:ext cx="1573227" cy="764259"/>
      </dsp:txXfrm>
    </dsp:sp>
    <dsp:sp modelId="{3F0321ED-D86B-4A33-89D9-43007C9FB56C}">
      <dsp:nvSpPr>
        <dsp:cNvPr id="0" name=""/>
        <dsp:cNvSpPr/>
      </dsp:nvSpPr>
      <dsp:spPr>
        <a:xfrm>
          <a:off x="8379400" y="4258045"/>
          <a:ext cx="1328490" cy="25475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endParaRPr lang="en-CA" sz="1600" kern="1200"/>
        </a:p>
      </dsp:txBody>
      <dsp:txXfrm>
        <a:off x="8379400" y="4258045"/>
        <a:ext cx="1328490" cy="254753"/>
      </dsp:txXfrm>
    </dsp:sp>
    <dsp:sp modelId="{EB48E834-039E-4D9A-8136-CF3861135337}">
      <dsp:nvSpPr>
        <dsp:cNvPr id="0" name=""/>
        <dsp:cNvSpPr/>
      </dsp:nvSpPr>
      <dsp:spPr>
        <a:xfrm>
          <a:off x="10040263" y="2457789"/>
          <a:ext cx="1476100" cy="764259"/>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7845" numCol="1" spcCol="1270" anchor="ctr" anchorCtr="0">
          <a:noAutofit/>
        </a:bodyPr>
        <a:lstStyle/>
        <a:p>
          <a:pPr marL="0" lvl="0" indent="0" algn="ctr" defTabSz="711200">
            <a:lnSpc>
              <a:spcPct val="90000"/>
            </a:lnSpc>
            <a:spcBef>
              <a:spcPct val="0"/>
            </a:spcBef>
            <a:spcAft>
              <a:spcPct val="35000"/>
            </a:spcAft>
            <a:buNone/>
          </a:pPr>
          <a:r>
            <a:rPr lang="en-CA" sz="1600" kern="1200">
              <a:solidFill>
                <a:schemeClr val="tx1"/>
              </a:solidFill>
            </a:rPr>
            <a:t>Sales</a:t>
          </a:r>
          <a:endParaRPr lang="en-CA" sz="1600" kern="1200" dirty="0">
            <a:solidFill>
              <a:schemeClr val="tx1"/>
            </a:solidFill>
          </a:endParaRPr>
        </a:p>
      </dsp:txBody>
      <dsp:txXfrm>
        <a:off x="10040263" y="2457789"/>
        <a:ext cx="1476100" cy="764259"/>
      </dsp:txXfrm>
    </dsp:sp>
    <dsp:sp modelId="{958AB8EB-3EBC-4070-AE7A-88EC1BEAF063}">
      <dsp:nvSpPr>
        <dsp:cNvPr id="0" name=""/>
        <dsp:cNvSpPr/>
      </dsp:nvSpPr>
      <dsp:spPr>
        <a:xfrm>
          <a:off x="10335483" y="3052213"/>
          <a:ext cx="1328490" cy="254753"/>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CA" sz="1100" kern="1200"/>
        </a:p>
      </dsp:txBody>
      <dsp:txXfrm>
        <a:off x="10335483" y="3052213"/>
        <a:ext cx="1328490" cy="2547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30F00-C47A-46BA-8068-B49E38BCD4DF}">
      <dsp:nvSpPr>
        <dsp:cNvPr id="0" name=""/>
        <dsp:cNvSpPr/>
      </dsp:nvSpPr>
      <dsp:spPr>
        <a:xfrm>
          <a:off x="5815104" y="2014384"/>
          <a:ext cx="4961390" cy="442506"/>
        </a:xfrm>
        <a:custGeom>
          <a:avLst/>
          <a:gdLst/>
          <a:ahLst/>
          <a:cxnLst/>
          <a:rect l="0" t="0" r="0" b="0"/>
          <a:pathLst>
            <a:path>
              <a:moveTo>
                <a:pt x="0" y="0"/>
              </a:moveTo>
              <a:lnTo>
                <a:pt x="0" y="263802"/>
              </a:lnTo>
              <a:lnTo>
                <a:pt x="4961390" y="263802"/>
              </a:lnTo>
              <a:lnTo>
                <a:pt x="4961390" y="44250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C4068E-EAB6-417C-B2D3-8524AFA874B6}">
      <dsp:nvSpPr>
        <dsp:cNvPr id="0" name=""/>
        <dsp:cNvSpPr/>
      </dsp:nvSpPr>
      <dsp:spPr>
        <a:xfrm>
          <a:off x="5815104" y="2014384"/>
          <a:ext cx="2976834" cy="442506"/>
        </a:xfrm>
        <a:custGeom>
          <a:avLst/>
          <a:gdLst/>
          <a:ahLst/>
          <a:cxnLst/>
          <a:rect l="0" t="0" r="0" b="0"/>
          <a:pathLst>
            <a:path>
              <a:moveTo>
                <a:pt x="0" y="0"/>
              </a:moveTo>
              <a:lnTo>
                <a:pt x="0" y="263802"/>
              </a:lnTo>
              <a:lnTo>
                <a:pt x="2976834" y="263802"/>
              </a:lnTo>
              <a:lnTo>
                <a:pt x="2976834" y="44250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D75977-97E8-4CC9-A322-B1649BBA96D8}">
      <dsp:nvSpPr>
        <dsp:cNvPr id="0" name=""/>
        <dsp:cNvSpPr/>
      </dsp:nvSpPr>
      <dsp:spPr>
        <a:xfrm>
          <a:off x="5815104" y="2014384"/>
          <a:ext cx="992278" cy="442506"/>
        </a:xfrm>
        <a:custGeom>
          <a:avLst/>
          <a:gdLst/>
          <a:ahLst/>
          <a:cxnLst/>
          <a:rect l="0" t="0" r="0" b="0"/>
          <a:pathLst>
            <a:path>
              <a:moveTo>
                <a:pt x="0" y="0"/>
              </a:moveTo>
              <a:lnTo>
                <a:pt x="0" y="263802"/>
              </a:lnTo>
              <a:lnTo>
                <a:pt x="992278" y="263802"/>
              </a:lnTo>
              <a:lnTo>
                <a:pt x="992278" y="44250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42147A-8996-47D9-8432-CC429CA345B5}">
      <dsp:nvSpPr>
        <dsp:cNvPr id="0" name=""/>
        <dsp:cNvSpPr/>
      </dsp:nvSpPr>
      <dsp:spPr>
        <a:xfrm>
          <a:off x="4822826" y="2014384"/>
          <a:ext cx="992278" cy="442506"/>
        </a:xfrm>
        <a:custGeom>
          <a:avLst/>
          <a:gdLst/>
          <a:ahLst/>
          <a:cxnLst/>
          <a:rect l="0" t="0" r="0" b="0"/>
          <a:pathLst>
            <a:path>
              <a:moveTo>
                <a:pt x="992278" y="0"/>
              </a:moveTo>
              <a:lnTo>
                <a:pt x="992278" y="263802"/>
              </a:lnTo>
              <a:lnTo>
                <a:pt x="0" y="263802"/>
              </a:lnTo>
              <a:lnTo>
                <a:pt x="0" y="44250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EBDADA-5394-4E5B-9D60-8572A3D38443}">
      <dsp:nvSpPr>
        <dsp:cNvPr id="0" name=""/>
        <dsp:cNvSpPr/>
      </dsp:nvSpPr>
      <dsp:spPr>
        <a:xfrm>
          <a:off x="2792550" y="3222768"/>
          <a:ext cx="91440" cy="442506"/>
        </a:xfrm>
        <a:custGeom>
          <a:avLst/>
          <a:gdLst/>
          <a:ahLst/>
          <a:cxnLst/>
          <a:rect l="0" t="0" r="0" b="0"/>
          <a:pathLst>
            <a:path>
              <a:moveTo>
                <a:pt x="45720" y="0"/>
              </a:moveTo>
              <a:lnTo>
                <a:pt x="45720" y="44250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B2A249-1584-402E-ADC8-D5E2C984F2BC}">
      <dsp:nvSpPr>
        <dsp:cNvPr id="0" name=""/>
        <dsp:cNvSpPr/>
      </dsp:nvSpPr>
      <dsp:spPr>
        <a:xfrm>
          <a:off x="2838270" y="2014384"/>
          <a:ext cx="2976834" cy="442506"/>
        </a:xfrm>
        <a:custGeom>
          <a:avLst/>
          <a:gdLst/>
          <a:ahLst/>
          <a:cxnLst/>
          <a:rect l="0" t="0" r="0" b="0"/>
          <a:pathLst>
            <a:path>
              <a:moveTo>
                <a:pt x="2976834" y="0"/>
              </a:moveTo>
              <a:lnTo>
                <a:pt x="2976834" y="263802"/>
              </a:lnTo>
              <a:lnTo>
                <a:pt x="0" y="263802"/>
              </a:lnTo>
              <a:lnTo>
                <a:pt x="0" y="44250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71E330-E55F-4BC9-B02C-177FDDD02CF1}">
      <dsp:nvSpPr>
        <dsp:cNvPr id="0" name=""/>
        <dsp:cNvSpPr/>
      </dsp:nvSpPr>
      <dsp:spPr>
        <a:xfrm>
          <a:off x="807994" y="4431151"/>
          <a:ext cx="91440" cy="442506"/>
        </a:xfrm>
        <a:custGeom>
          <a:avLst/>
          <a:gdLst/>
          <a:ahLst/>
          <a:cxnLst/>
          <a:rect l="0" t="0" r="0" b="0"/>
          <a:pathLst>
            <a:path>
              <a:moveTo>
                <a:pt x="45720" y="0"/>
              </a:moveTo>
              <a:lnTo>
                <a:pt x="45720" y="44250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BA4FD2-4C0F-41F7-AEAF-52F6816EF88F}">
      <dsp:nvSpPr>
        <dsp:cNvPr id="0" name=""/>
        <dsp:cNvSpPr/>
      </dsp:nvSpPr>
      <dsp:spPr>
        <a:xfrm>
          <a:off x="807994" y="3222768"/>
          <a:ext cx="91440" cy="442506"/>
        </a:xfrm>
        <a:custGeom>
          <a:avLst/>
          <a:gdLst/>
          <a:ahLst/>
          <a:cxnLst/>
          <a:rect l="0" t="0" r="0" b="0"/>
          <a:pathLst>
            <a:path>
              <a:moveTo>
                <a:pt x="45720" y="0"/>
              </a:moveTo>
              <a:lnTo>
                <a:pt x="45720" y="44250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7CD69D-344B-4A0B-B9C1-0FBFFB61DE2C}">
      <dsp:nvSpPr>
        <dsp:cNvPr id="0" name=""/>
        <dsp:cNvSpPr/>
      </dsp:nvSpPr>
      <dsp:spPr>
        <a:xfrm>
          <a:off x="853714" y="2014384"/>
          <a:ext cx="4961390" cy="442506"/>
        </a:xfrm>
        <a:custGeom>
          <a:avLst/>
          <a:gdLst/>
          <a:ahLst/>
          <a:cxnLst/>
          <a:rect l="0" t="0" r="0" b="0"/>
          <a:pathLst>
            <a:path>
              <a:moveTo>
                <a:pt x="4961390" y="0"/>
              </a:moveTo>
              <a:lnTo>
                <a:pt x="4961390" y="263802"/>
              </a:lnTo>
              <a:lnTo>
                <a:pt x="0" y="263802"/>
              </a:lnTo>
              <a:lnTo>
                <a:pt x="0" y="44250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6693AD-5972-45BE-B5EF-F3AB46E33B1F}">
      <dsp:nvSpPr>
        <dsp:cNvPr id="0" name=""/>
        <dsp:cNvSpPr/>
      </dsp:nvSpPr>
      <dsp:spPr>
        <a:xfrm>
          <a:off x="5769384" y="806001"/>
          <a:ext cx="91440" cy="442506"/>
        </a:xfrm>
        <a:custGeom>
          <a:avLst/>
          <a:gdLst/>
          <a:ahLst/>
          <a:cxnLst/>
          <a:rect l="0" t="0" r="0" b="0"/>
          <a:pathLst>
            <a:path>
              <a:moveTo>
                <a:pt x="45720" y="0"/>
              </a:moveTo>
              <a:lnTo>
                <a:pt x="45720" y="4425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46B19A-123C-4953-9839-C8F241920693}">
      <dsp:nvSpPr>
        <dsp:cNvPr id="0" name=""/>
        <dsp:cNvSpPr/>
      </dsp:nvSpPr>
      <dsp:spPr>
        <a:xfrm>
          <a:off x="5075492" y="40124"/>
          <a:ext cx="1479224" cy="765876"/>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8074" numCol="1" spcCol="1270" anchor="ctr" anchorCtr="0">
          <a:noAutofit/>
        </a:bodyPr>
        <a:lstStyle/>
        <a:p>
          <a:pPr marL="0" lvl="0" indent="0" algn="ctr" defTabSz="711200">
            <a:lnSpc>
              <a:spcPct val="90000"/>
            </a:lnSpc>
            <a:spcBef>
              <a:spcPct val="0"/>
            </a:spcBef>
            <a:spcAft>
              <a:spcPct val="35000"/>
            </a:spcAft>
            <a:buNone/>
          </a:pPr>
          <a:r>
            <a:rPr lang="en-CA" sz="1600" kern="1200" dirty="0"/>
            <a:t>Top Management</a:t>
          </a:r>
        </a:p>
      </dsp:txBody>
      <dsp:txXfrm>
        <a:off x="5075492" y="40124"/>
        <a:ext cx="1479224" cy="765876"/>
      </dsp:txXfrm>
    </dsp:sp>
    <dsp:sp modelId="{63C0AFE0-2BC3-40A7-8927-EE6CE4E11415}">
      <dsp:nvSpPr>
        <dsp:cNvPr id="0" name=""/>
        <dsp:cNvSpPr/>
      </dsp:nvSpPr>
      <dsp:spPr>
        <a:xfrm>
          <a:off x="5371336" y="635806"/>
          <a:ext cx="1331301" cy="255292"/>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CA" sz="1100" kern="1200" dirty="0"/>
        </a:p>
      </dsp:txBody>
      <dsp:txXfrm>
        <a:off x="5371336" y="635806"/>
        <a:ext cx="1331301" cy="255292"/>
      </dsp:txXfrm>
    </dsp:sp>
    <dsp:sp modelId="{00B410BF-7301-47EB-AA21-5C4949E70103}">
      <dsp:nvSpPr>
        <dsp:cNvPr id="0" name=""/>
        <dsp:cNvSpPr/>
      </dsp:nvSpPr>
      <dsp:spPr>
        <a:xfrm>
          <a:off x="5075492" y="1248507"/>
          <a:ext cx="1479224" cy="765876"/>
        </a:xfrm>
        <a:prstGeom prst="rect">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8074" numCol="1" spcCol="1270" anchor="ctr" anchorCtr="0">
          <a:noAutofit/>
        </a:bodyPr>
        <a:lstStyle/>
        <a:p>
          <a:pPr marL="0" lvl="0" indent="0" algn="ctr" defTabSz="711200">
            <a:lnSpc>
              <a:spcPct val="90000"/>
            </a:lnSpc>
            <a:spcBef>
              <a:spcPct val="0"/>
            </a:spcBef>
            <a:spcAft>
              <a:spcPct val="35000"/>
            </a:spcAft>
            <a:buNone/>
          </a:pPr>
          <a:r>
            <a:rPr lang="en-CA" sz="1600" kern="1200" dirty="0">
              <a:solidFill>
                <a:sysClr val="windowText" lastClr="000000"/>
              </a:solidFill>
            </a:rPr>
            <a:t>Plant Manager</a:t>
          </a:r>
        </a:p>
      </dsp:txBody>
      <dsp:txXfrm>
        <a:off x="5075492" y="1248507"/>
        <a:ext cx="1479224" cy="765876"/>
      </dsp:txXfrm>
    </dsp:sp>
    <dsp:sp modelId="{205F81DE-DDD3-4B62-9DBD-E73704606902}">
      <dsp:nvSpPr>
        <dsp:cNvPr id="0" name=""/>
        <dsp:cNvSpPr/>
      </dsp:nvSpPr>
      <dsp:spPr>
        <a:xfrm>
          <a:off x="5371336" y="1844189"/>
          <a:ext cx="1331301" cy="255292"/>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CA" sz="1100" kern="1200"/>
        </a:p>
      </dsp:txBody>
      <dsp:txXfrm>
        <a:off x="5371336" y="1844189"/>
        <a:ext cx="1331301" cy="255292"/>
      </dsp:txXfrm>
    </dsp:sp>
    <dsp:sp modelId="{8FE9E915-C274-4554-9606-CF0D347348A7}">
      <dsp:nvSpPr>
        <dsp:cNvPr id="0" name=""/>
        <dsp:cNvSpPr/>
      </dsp:nvSpPr>
      <dsp:spPr>
        <a:xfrm>
          <a:off x="114101" y="2456891"/>
          <a:ext cx="1479224" cy="765876"/>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8074" numCol="1" spcCol="1270" anchor="ctr" anchorCtr="0">
          <a:noAutofit/>
        </a:bodyPr>
        <a:lstStyle/>
        <a:p>
          <a:pPr marL="0" lvl="0" indent="0" algn="ctr" defTabSz="711200">
            <a:lnSpc>
              <a:spcPct val="90000"/>
            </a:lnSpc>
            <a:spcBef>
              <a:spcPct val="0"/>
            </a:spcBef>
            <a:spcAft>
              <a:spcPct val="35000"/>
            </a:spcAft>
            <a:buNone/>
          </a:pPr>
          <a:r>
            <a:rPr lang="en-CA" sz="1600" kern="1200" dirty="0"/>
            <a:t>Safety &amp; Production</a:t>
          </a:r>
        </a:p>
      </dsp:txBody>
      <dsp:txXfrm>
        <a:off x="114101" y="2456891"/>
        <a:ext cx="1479224" cy="765876"/>
      </dsp:txXfrm>
    </dsp:sp>
    <dsp:sp modelId="{A6D5D231-A794-41C4-B5CF-B48B6E733604}">
      <dsp:nvSpPr>
        <dsp:cNvPr id="0" name=""/>
        <dsp:cNvSpPr/>
      </dsp:nvSpPr>
      <dsp:spPr>
        <a:xfrm>
          <a:off x="370513" y="3091559"/>
          <a:ext cx="1331301" cy="255292"/>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CA" sz="1100" kern="1200"/>
        </a:p>
      </dsp:txBody>
      <dsp:txXfrm>
        <a:off x="370513" y="3091559"/>
        <a:ext cx="1331301" cy="255292"/>
      </dsp:txXfrm>
    </dsp:sp>
    <dsp:sp modelId="{56A06FEA-EEFA-471E-B7B0-BB549159687E}">
      <dsp:nvSpPr>
        <dsp:cNvPr id="0" name=""/>
        <dsp:cNvSpPr/>
      </dsp:nvSpPr>
      <dsp:spPr>
        <a:xfrm>
          <a:off x="114101" y="3665274"/>
          <a:ext cx="1479224" cy="765876"/>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8074" numCol="1" spcCol="1270" anchor="ctr" anchorCtr="0">
          <a:noAutofit/>
        </a:bodyPr>
        <a:lstStyle/>
        <a:p>
          <a:pPr marL="0" lvl="0" indent="0" algn="ctr" defTabSz="711200">
            <a:lnSpc>
              <a:spcPct val="90000"/>
            </a:lnSpc>
            <a:spcBef>
              <a:spcPct val="0"/>
            </a:spcBef>
            <a:spcAft>
              <a:spcPct val="35000"/>
            </a:spcAft>
            <a:buNone/>
          </a:pPr>
          <a:r>
            <a:rPr lang="en-CA" sz="1600" kern="1200" dirty="0"/>
            <a:t>Production Supervisor</a:t>
          </a:r>
        </a:p>
      </dsp:txBody>
      <dsp:txXfrm>
        <a:off x="114101" y="3665274"/>
        <a:ext cx="1479224" cy="765876"/>
      </dsp:txXfrm>
    </dsp:sp>
    <dsp:sp modelId="{FEA92B3F-B07D-4127-9245-20F5537DF7A4}">
      <dsp:nvSpPr>
        <dsp:cNvPr id="0" name=""/>
        <dsp:cNvSpPr/>
      </dsp:nvSpPr>
      <dsp:spPr>
        <a:xfrm>
          <a:off x="409946" y="4260956"/>
          <a:ext cx="1331301" cy="255292"/>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CA" sz="1100" kern="1200"/>
        </a:p>
      </dsp:txBody>
      <dsp:txXfrm>
        <a:off x="409946" y="4260956"/>
        <a:ext cx="1331301" cy="255292"/>
      </dsp:txXfrm>
    </dsp:sp>
    <dsp:sp modelId="{47B2D9ED-26DC-4308-9A0D-C0B7141DBA6F}">
      <dsp:nvSpPr>
        <dsp:cNvPr id="0" name=""/>
        <dsp:cNvSpPr/>
      </dsp:nvSpPr>
      <dsp:spPr>
        <a:xfrm>
          <a:off x="114101" y="4873658"/>
          <a:ext cx="1479224" cy="765876"/>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8074" numCol="1" spcCol="1270" anchor="ctr" anchorCtr="0">
          <a:noAutofit/>
        </a:bodyPr>
        <a:lstStyle/>
        <a:p>
          <a:pPr marL="0" lvl="0" indent="0" algn="ctr" defTabSz="711200">
            <a:lnSpc>
              <a:spcPct val="90000"/>
            </a:lnSpc>
            <a:spcBef>
              <a:spcPct val="0"/>
            </a:spcBef>
            <a:spcAft>
              <a:spcPct val="35000"/>
            </a:spcAft>
            <a:buNone/>
          </a:pPr>
          <a:r>
            <a:rPr lang="en-CA" sz="1600" kern="1200" dirty="0"/>
            <a:t>Production Operator</a:t>
          </a:r>
        </a:p>
      </dsp:txBody>
      <dsp:txXfrm>
        <a:off x="114101" y="4873658"/>
        <a:ext cx="1479224" cy="765876"/>
      </dsp:txXfrm>
    </dsp:sp>
    <dsp:sp modelId="{400BE19F-5807-4448-BE88-3A05B14DBA4A}">
      <dsp:nvSpPr>
        <dsp:cNvPr id="0" name=""/>
        <dsp:cNvSpPr/>
      </dsp:nvSpPr>
      <dsp:spPr>
        <a:xfrm>
          <a:off x="409946" y="5469340"/>
          <a:ext cx="1331301" cy="255292"/>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CA" sz="1100" kern="1200"/>
        </a:p>
      </dsp:txBody>
      <dsp:txXfrm>
        <a:off x="409946" y="5469340"/>
        <a:ext cx="1331301" cy="255292"/>
      </dsp:txXfrm>
    </dsp:sp>
    <dsp:sp modelId="{0180C03D-4E5E-4B61-8A62-28F600D1BD5B}">
      <dsp:nvSpPr>
        <dsp:cNvPr id="0" name=""/>
        <dsp:cNvSpPr/>
      </dsp:nvSpPr>
      <dsp:spPr>
        <a:xfrm>
          <a:off x="2098657" y="2456891"/>
          <a:ext cx="1479224" cy="765876"/>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8074" numCol="1" spcCol="1270" anchor="ctr" anchorCtr="0">
          <a:noAutofit/>
        </a:bodyPr>
        <a:lstStyle/>
        <a:p>
          <a:pPr marL="0" lvl="0" indent="0" algn="ctr" defTabSz="711200">
            <a:lnSpc>
              <a:spcPct val="90000"/>
            </a:lnSpc>
            <a:spcBef>
              <a:spcPct val="0"/>
            </a:spcBef>
            <a:spcAft>
              <a:spcPct val="35000"/>
            </a:spcAft>
            <a:buNone/>
          </a:pPr>
          <a:r>
            <a:rPr lang="en-CA" sz="1600" kern="1200" dirty="0"/>
            <a:t>Material</a:t>
          </a:r>
        </a:p>
      </dsp:txBody>
      <dsp:txXfrm>
        <a:off x="2098657" y="2456891"/>
        <a:ext cx="1479224" cy="765876"/>
      </dsp:txXfrm>
    </dsp:sp>
    <dsp:sp modelId="{83174CB8-A49E-43D7-950E-F7334FC7CF49}">
      <dsp:nvSpPr>
        <dsp:cNvPr id="0" name=""/>
        <dsp:cNvSpPr/>
      </dsp:nvSpPr>
      <dsp:spPr>
        <a:xfrm>
          <a:off x="2394502" y="3052573"/>
          <a:ext cx="1331301" cy="255292"/>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CA" sz="1100" kern="1200"/>
        </a:p>
      </dsp:txBody>
      <dsp:txXfrm>
        <a:off x="2394502" y="3052573"/>
        <a:ext cx="1331301" cy="255292"/>
      </dsp:txXfrm>
    </dsp:sp>
    <dsp:sp modelId="{2CB91984-2E41-4EBD-83CF-8DDE1B0B1380}">
      <dsp:nvSpPr>
        <dsp:cNvPr id="0" name=""/>
        <dsp:cNvSpPr/>
      </dsp:nvSpPr>
      <dsp:spPr>
        <a:xfrm>
          <a:off x="2098657" y="3665274"/>
          <a:ext cx="1479224" cy="765876"/>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8074" numCol="1" spcCol="1270" anchor="ctr" anchorCtr="0">
          <a:noAutofit/>
        </a:bodyPr>
        <a:lstStyle/>
        <a:p>
          <a:pPr marL="0" lvl="0" indent="0" algn="ctr" defTabSz="711200">
            <a:lnSpc>
              <a:spcPct val="90000"/>
            </a:lnSpc>
            <a:spcBef>
              <a:spcPct val="0"/>
            </a:spcBef>
            <a:spcAft>
              <a:spcPct val="35000"/>
            </a:spcAft>
            <a:buNone/>
          </a:pPr>
          <a:r>
            <a:rPr lang="en-CA" sz="1600" kern="1200" dirty="0"/>
            <a:t>Material Handler</a:t>
          </a:r>
        </a:p>
      </dsp:txBody>
      <dsp:txXfrm>
        <a:off x="2098657" y="3665274"/>
        <a:ext cx="1479224" cy="765876"/>
      </dsp:txXfrm>
    </dsp:sp>
    <dsp:sp modelId="{F9B92F94-E895-4AA9-9535-DB513CCDE75C}">
      <dsp:nvSpPr>
        <dsp:cNvPr id="0" name=""/>
        <dsp:cNvSpPr/>
      </dsp:nvSpPr>
      <dsp:spPr>
        <a:xfrm>
          <a:off x="2394502" y="4260956"/>
          <a:ext cx="1331301" cy="255292"/>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CA" sz="1100" kern="1200"/>
        </a:p>
      </dsp:txBody>
      <dsp:txXfrm>
        <a:off x="2394502" y="4260956"/>
        <a:ext cx="1331301" cy="255292"/>
      </dsp:txXfrm>
    </dsp:sp>
    <dsp:sp modelId="{5AE73F4C-0702-4622-9822-25B2612E8669}">
      <dsp:nvSpPr>
        <dsp:cNvPr id="0" name=""/>
        <dsp:cNvSpPr/>
      </dsp:nvSpPr>
      <dsp:spPr>
        <a:xfrm>
          <a:off x="4083214" y="2456891"/>
          <a:ext cx="1479224" cy="765876"/>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8074" numCol="1" spcCol="1270" anchor="ctr" anchorCtr="0">
          <a:noAutofit/>
        </a:bodyPr>
        <a:lstStyle/>
        <a:p>
          <a:pPr marL="0" lvl="0" indent="0" algn="ctr" defTabSz="711200">
            <a:lnSpc>
              <a:spcPct val="90000"/>
            </a:lnSpc>
            <a:spcBef>
              <a:spcPct val="0"/>
            </a:spcBef>
            <a:spcAft>
              <a:spcPct val="35000"/>
            </a:spcAft>
            <a:buNone/>
          </a:pPr>
          <a:r>
            <a:rPr lang="en-CA" sz="1600" kern="1200" dirty="0">
              <a:solidFill>
                <a:schemeClr val="tx1"/>
              </a:solidFill>
            </a:rPr>
            <a:t>Engineering</a:t>
          </a:r>
        </a:p>
      </dsp:txBody>
      <dsp:txXfrm>
        <a:off x="4083214" y="2456891"/>
        <a:ext cx="1479224" cy="765876"/>
      </dsp:txXfrm>
    </dsp:sp>
    <dsp:sp modelId="{C92B448C-0D8E-474E-BA9A-2B0CB0E2D31D}">
      <dsp:nvSpPr>
        <dsp:cNvPr id="0" name=""/>
        <dsp:cNvSpPr/>
      </dsp:nvSpPr>
      <dsp:spPr>
        <a:xfrm>
          <a:off x="4379058" y="3052573"/>
          <a:ext cx="1331301" cy="255292"/>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CA" sz="1100" kern="1200"/>
        </a:p>
      </dsp:txBody>
      <dsp:txXfrm>
        <a:off x="4379058" y="3052573"/>
        <a:ext cx="1331301" cy="255292"/>
      </dsp:txXfrm>
    </dsp:sp>
    <dsp:sp modelId="{E44C2E84-724A-4128-83B7-70AD2396328D}">
      <dsp:nvSpPr>
        <dsp:cNvPr id="0" name=""/>
        <dsp:cNvSpPr/>
      </dsp:nvSpPr>
      <dsp:spPr>
        <a:xfrm>
          <a:off x="6067770" y="2456891"/>
          <a:ext cx="1479224" cy="765876"/>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8074" numCol="1" spcCol="1270" anchor="ctr" anchorCtr="0">
          <a:noAutofit/>
        </a:bodyPr>
        <a:lstStyle/>
        <a:p>
          <a:pPr marL="0" lvl="0" indent="0" algn="ctr" defTabSz="711200">
            <a:lnSpc>
              <a:spcPct val="90000"/>
            </a:lnSpc>
            <a:spcBef>
              <a:spcPct val="0"/>
            </a:spcBef>
            <a:spcAft>
              <a:spcPct val="35000"/>
            </a:spcAft>
            <a:buNone/>
          </a:pPr>
          <a:r>
            <a:rPr lang="en-CA" sz="1600" kern="1200" dirty="0">
              <a:solidFill>
                <a:schemeClr val="bg1"/>
              </a:solidFill>
            </a:rPr>
            <a:t>Quality</a:t>
          </a:r>
        </a:p>
      </dsp:txBody>
      <dsp:txXfrm>
        <a:off x="6067770" y="2456891"/>
        <a:ext cx="1479224" cy="765876"/>
      </dsp:txXfrm>
    </dsp:sp>
    <dsp:sp modelId="{C6D02163-F79A-4422-9EB0-8329E7E2695F}">
      <dsp:nvSpPr>
        <dsp:cNvPr id="0" name=""/>
        <dsp:cNvSpPr/>
      </dsp:nvSpPr>
      <dsp:spPr>
        <a:xfrm>
          <a:off x="6363614" y="3052573"/>
          <a:ext cx="1331301" cy="255292"/>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CA" sz="1100" kern="1200"/>
        </a:p>
      </dsp:txBody>
      <dsp:txXfrm>
        <a:off x="6363614" y="3052573"/>
        <a:ext cx="1331301" cy="255292"/>
      </dsp:txXfrm>
    </dsp:sp>
    <dsp:sp modelId="{766A1E41-D33B-4275-8F10-332E5F5E33C3}">
      <dsp:nvSpPr>
        <dsp:cNvPr id="0" name=""/>
        <dsp:cNvSpPr/>
      </dsp:nvSpPr>
      <dsp:spPr>
        <a:xfrm>
          <a:off x="8052326" y="2456891"/>
          <a:ext cx="1479224" cy="765876"/>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8074" numCol="1" spcCol="1270" anchor="ctr" anchorCtr="0">
          <a:noAutofit/>
        </a:bodyPr>
        <a:lstStyle/>
        <a:p>
          <a:pPr marL="0" lvl="0" indent="0" algn="ctr" defTabSz="711200">
            <a:lnSpc>
              <a:spcPct val="90000"/>
            </a:lnSpc>
            <a:spcBef>
              <a:spcPct val="0"/>
            </a:spcBef>
            <a:spcAft>
              <a:spcPct val="35000"/>
            </a:spcAft>
            <a:buNone/>
          </a:pPr>
          <a:r>
            <a:rPr lang="en-CA" sz="1600" kern="1200" dirty="0">
              <a:solidFill>
                <a:schemeClr val="bg1"/>
              </a:solidFill>
            </a:rPr>
            <a:t>Maintenance</a:t>
          </a:r>
        </a:p>
      </dsp:txBody>
      <dsp:txXfrm>
        <a:off x="8052326" y="2456891"/>
        <a:ext cx="1479224" cy="765876"/>
      </dsp:txXfrm>
    </dsp:sp>
    <dsp:sp modelId="{647BFB70-EE7E-4DB0-A4A0-04687D425483}">
      <dsp:nvSpPr>
        <dsp:cNvPr id="0" name=""/>
        <dsp:cNvSpPr/>
      </dsp:nvSpPr>
      <dsp:spPr>
        <a:xfrm>
          <a:off x="8348171" y="3052573"/>
          <a:ext cx="1331301" cy="255292"/>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CA" sz="1100" kern="1200"/>
        </a:p>
      </dsp:txBody>
      <dsp:txXfrm>
        <a:off x="8348171" y="3052573"/>
        <a:ext cx="1331301" cy="255292"/>
      </dsp:txXfrm>
    </dsp:sp>
    <dsp:sp modelId="{EB48E834-039E-4D9A-8136-CF3861135337}">
      <dsp:nvSpPr>
        <dsp:cNvPr id="0" name=""/>
        <dsp:cNvSpPr/>
      </dsp:nvSpPr>
      <dsp:spPr>
        <a:xfrm>
          <a:off x="10036882" y="2456891"/>
          <a:ext cx="1479224" cy="765876"/>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8074" numCol="1" spcCol="1270" anchor="ctr" anchorCtr="0">
          <a:noAutofit/>
        </a:bodyPr>
        <a:lstStyle/>
        <a:p>
          <a:pPr marL="0" lvl="0" indent="0" algn="ctr" defTabSz="711200">
            <a:lnSpc>
              <a:spcPct val="90000"/>
            </a:lnSpc>
            <a:spcBef>
              <a:spcPct val="0"/>
            </a:spcBef>
            <a:spcAft>
              <a:spcPct val="35000"/>
            </a:spcAft>
            <a:buNone/>
          </a:pPr>
          <a:r>
            <a:rPr lang="en-CA" sz="1600" kern="1200" dirty="0">
              <a:solidFill>
                <a:schemeClr val="tx1"/>
              </a:solidFill>
            </a:rPr>
            <a:t>Sales</a:t>
          </a:r>
        </a:p>
      </dsp:txBody>
      <dsp:txXfrm>
        <a:off x="10036882" y="2456891"/>
        <a:ext cx="1479224" cy="765876"/>
      </dsp:txXfrm>
    </dsp:sp>
    <dsp:sp modelId="{958AB8EB-3EBC-4070-AE7A-88EC1BEAF063}">
      <dsp:nvSpPr>
        <dsp:cNvPr id="0" name=""/>
        <dsp:cNvSpPr/>
      </dsp:nvSpPr>
      <dsp:spPr>
        <a:xfrm>
          <a:off x="10332727" y="3052573"/>
          <a:ext cx="1331301" cy="255292"/>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CA" sz="1100" kern="1200"/>
        </a:p>
      </dsp:txBody>
      <dsp:txXfrm>
        <a:off x="10332727" y="3052573"/>
        <a:ext cx="1331301" cy="25529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8E3D012B-AD0A-4B44-B7D9-ABC6A7001328}" type="datetimeFigureOut">
              <a:rPr lang="en-IN" smtClean="0"/>
              <a:t>14-03-2025</a:t>
            </a:fld>
            <a:endParaRPr lang="en-IN"/>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13CC6925-5F84-41FA-866C-C3E425A55104}" type="slidenum">
              <a:rPr lang="en-IN" smtClean="0"/>
              <a:t>‹#›</a:t>
            </a:fld>
            <a:endParaRPr lang="en-IN"/>
          </a:p>
        </p:txBody>
      </p:sp>
    </p:spTree>
    <p:extLst>
      <p:ext uri="{BB962C8B-B14F-4D97-AF65-F5344CB8AC3E}">
        <p14:creationId xmlns:p14="http://schemas.microsoft.com/office/powerpoint/2010/main" val="3234100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19" y="2130938"/>
            <a:ext cx="10363200" cy="1470025"/>
          </a:xfrm>
        </p:spPr>
        <p:txBody>
          <a:bodyPr/>
          <a:lstStyle/>
          <a:p>
            <a:r>
              <a:rPr lang="en-US"/>
              <a:t>Click to edit Master title style</a:t>
            </a:r>
          </a:p>
        </p:txBody>
      </p:sp>
      <p:sp>
        <p:nvSpPr>
          <p:cNvPr id="3" name="Subtitle 2"/>
          <p:cNvSpPr>
            <a:spLocks noGrp="1"/>
          </p:cNvSpPr>
          <p:nvPr>
            <p:ph type="subTitle" idx="1"/>
          </p:nvPr>
        </p:nvSpPr>
        <p:spPr>
          <a:xfrm>
            <a:off x="1828837" y="3886200"/>
            <a:ext cx="8534400" cy="1752600"/>
          </a:xfrm>
        </p:spPr>
        <p:txBody>
          <a:bodyPr/>
          <a:lstStyle>
            <a:lvl1pPr marL="0" indent="0" algn="ctr">
              <a:buNone/>
              <a:defRPr>
                <a:solidFill>
                  <a:schemeClr val="tx1">
                    <a:tint val="75000"/>
                  </a:schemeClr>
                </a:solidFill>
              </a:defRPr>
            </a:lvl1pPr>
            <a:lvl2pPr marL="410607" indent="0" algn="ctr">
              <a:buNone/>
              <a:defRPr>
                <a:solidFill>
                  <a:schemeClr val="tx1">
                    <a:tint val="75000"/>
                  </a:schemeClr>
                </a:solidFill>
              </a:defRPr>
            </a:lvl2pPr>
            <a:lvl3pPr marL="821214" indent="0" algn="ctr">
              <a:buNone/>
              <a:defRPr>
                <a:solidFill>
                  <a:schemeClr val="tx1">
                    <a:tint val="75000"/>
                  </a:schemeClr>
                </a:solidFill>
              </a:defRPr>
            </a:lvl3pPr>
            <a:lvl4pPr marL="1231836" indent="0" algn="ctr">
              <a:buNone/>
              <a:defRPr>
                <a:solidFill>
                  <a:schemeClr val="tx1">
                    <a:tint val="75000"/>
                  </a:schemeClr>
                </a:solidFill>
              </a:defRPr>
            </a:lvl4pPr>
            <a:lvl5pPr marL="1642434" indent="0" algn="ctr">
              <a:buNone/>
              <a:defRPr>
                <a:solidFill>
                  <a:schemeClr val="tx1">
                    <a:tint val="75000"/>
                  </a:schemeClr>
                </a:solidFill>
              </a:defRPr>
            </a:lvl5pPr>
            <a:lvl6pPr marL="2053056" indent="0" algn="ctr">
              <a:buNone/>
              <a:defRPr>
                <a:solidFill>
                  <a:schemeClr val="tx1">
                    <a:tint val="75000"/>
                  </a:schemeClr>
                </a:solidFill>
              </a:defRPr>
            </a:lvl6pPr>
            <a:lvl7pPr marL="2463660" indent="0" algn="ctr">
              <a:buNone/>
              <a:defRPr>
                <a:solidFill>
                  <a:schemeClr val="tx1">
                    <a:tint val="75000"/>
                  </a:schemeClr>
                </a:solidFill>
              </a:defRPr>
            </a:lvl7pPr>
            <a:lvl8pPr marL="2874279" indent="0" algn="ctr">
              <a:buNone/>
              <a:defRPr>
                <a:solidFill>
                  <a:schemeClr val="tx1">
                    <a:tint val="75000"/>
                  </a:schemeClr>
                </a:solidFill>
              </a:defRPr>
            </a:lvl8pPr>
            <a:lvl9pPr marL="328487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0BE3859-788F-4FCB-9271-2CCCEBEFD69D}" type="datetimeFigureOut">
              <a:rPr lang="en-US" smtClean="0">
                <a:solidFill>
                  <a:prstClr val="black">
                    <a:tint val="75000"/>
                  </a:prstClr>
                </a:solidFill>
              </a:rPr>
              <a:pPr/>
              <a:t>3/14/2025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7B039AE-BA49-4EF6-8B76-42B603B6083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8020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BE3859-788F-4FCB-9271-2CCCEBEFD69D}" type="datetimeFigureOut">
              <a:rPr lang="en-US" smtClean="0">
                <a:solidFill>
                  <a:prstClr val="black">
                    <a:tint val="75000"/>
                  </a:prstClr>
                </a:solidFill>
              </a:rPr>
              <a:pPr/>
              <a:t>3/14/2025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7B039AE-BA49-4EF6-8B76-42B603B6083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9198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792"/>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792"/>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BE3859-788F-4FCB-9271-2CCCEBEFD69D}" type="datetimeFigureOut">
              <a:rPr lang="en-US" smtClean="0">
                <a:solidFill>
                  <a:prstClr val="black">
                    <a:tint val="75000"/>
                  </a:prstClr>
                </a:solidFill>
              </a:rPr>
              <a:pPr/>
              <a:t>3/14/2025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7B039AE-BA49-4EF6-8B76-42B603B6083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3365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12" name="5 Marcador de número de diapositiva"/>
          <p:cNvSpPr>
            <a:spLocks noGrp="1"/>
          </p:cNvSpPr>
          <p:nvPr>
            <p:ph type="sldNum" sz="quarter" idx="4294967295"/>
          </p:nvPr>
        </p:nvSpPr>
        <p:spPr>
          <a:xfrm>
            <a:off x="9347205" y="6493556"/>
            <a:ext cx="2844800" cy="365125"/>
          </a:xfrm>
          <a:prstGeom prst="rect">
            <a:avLst/>
          </a:prstGeom>
        </p:spPr>
        <p:txBody>
          <a:bodyPr vert="horz" lIns="90591" tIns="45301" rIns="90591" bIns="45301" rtlCol="0" anchor="ctr"/>
          <a:lstStyle>
            <a:lvl1pPr algn="r">
              <a:defRPr sz="1000" b="1">
                <a:solidFill>
                  <a:schemeClr val="tx1"/>
                </a:solidFill>
                <a:latin typeface="Trebuchet MS" pitchFamily="34" charset="0"/>
              </a:defRPr>
            </a:lvl1pPr>
          </a:lstStyle>
          <a:p>
            <a:pPr fontAlgn="base">
              <a:spcBef>
                <a:spcPct val="0"/>
              </a:spcBef>
              <a:spcAft>
                <a:spcPct val="0"/>
              </a:spcAft>
            </a:pPr>
            <a:r>
              <a:rPr lang="es-ES" dirty="0">
                <a:solidFill>
                  <a:prstClr val="black"/>
                </a:solidFill>
              </a:rPr>
              <a:t>-</a:t>
            </a:r>
            <a:fld id="{CE823B2B-7A31-4E45-A367-12BB6672751B}" type="slidenum">
              <a:rPr lang="es-ES" smtClean="0">
                <a:solidFill>
                  <a:prstClr val="black"/>
                </a:solidFill>
              </a:rPr>
              <a:pPr fontAlgn="base">
                <a:spcBef>
                  <a:spcPct val="0"/>
                </a:spcBef>
                <a:spcAft>
                  <a:spcPct val="0"/>
                </a:spcAft>
              </a:pPr>
              <a:t>‹#›</a:t>
            </a:fld>
            <a:r>
              <a:rPr lang="es-ES" dirty="0">
                <a:solidFill>
                  <a:prstClr val="black"/>
                </a:solidFill>
              </a:rPr>
              <a:t>-</a:t>
            </a:r>
          </a:p>
        </p:txBody>
      </p:sp>
    </p:spTree>
    <p:extLst>
      <p:ext uri="{BB962C8B-B14F-4D97-AF65-F5344CB8AC3E}">
        <p14:creationId xmlns:p14="http://schemas.microsoft.com/office/powerpoint/2010/main" val="3340479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3862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2281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7755E-87CF-F144-C653-FF8FCFF9FC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859431-71A6-5292-8F51-E0132E497B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763414-2C9D-EBB6-133E-BC3A6BEC6C3C}"/>
              </a:ext>
            </a:extLst>
          </p:cNvPr>
          <p:cNvSpPr>
            <a:spLocks noGrp="1"/>
          </p:cNvSpPr>
          <p:nvPr>
            <p:ph type="dt" sz="half" idx="10"/>
          </p:nvPr>
        </p:nvSpPr>
        <p:spPr/>
        <p:txBody>
          <a:bodyPr/>
          <a:lstStyle/>
          <a:p>
            <a:fld id="{9B22E62E-9AE8-4F98-9A2A-2D101D2A64FB}" type="datetimeFigureOut">
              <a:rPr lang="en-US" smtClean="0"/>
              <a:t>3/14/2025</a:t>
            </a:fld>
            <a:endParaRPr lang="en-US"/>
          </a:p>
        </p:txBody>
      </p:sp>
      <p:sp>
        <p:nvSpPr>
          <p:cNvPr id="5" name="Footer Placeholder 4">
            <a:extLst>
              <a:ext uri="{FF2B5EF4-FFF2-40B4-BE49-F238E27FC236}">
                <a16:creationId xmlns:a16="http://schemas.microsoft.com/office/drawing/2014/main" id="{1F4070B0-C1AF-F22F-8A6F-8FA71C9052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A06A87-9552-1028-7E44-FDDBFB62BB7B}"/>
              </a:ext>
            </a:extLst>
          </p:cNvPr>
          <p:cNvSpPr>
            <a:spLocks noGrp="1"/>
          </p:cNvSpPr>
          <p:nvPr>
            <p:ph type="sldNum" sz="quarter" idx="12"/>
          </p:nvPr>
        </p:nvSpPr>
        <p:spPr/>
        <p:txBody>
          <a:bodyPr/>
          <a:lstStyle/>
          <a:p>
            <a:fld id="{3C5E12E9-50BB-4982-8A5F-55D9206C491D}" type="slidenum">
              <a:rPr lang="en-US" smtClean="0"/>
              <a:t>‹#›</a:t>
            </a:fld>
            <a:endParaRPr lang="en-US"/>
          </a:p>
        </p:txBody>
      </p:sp>
    </p:spTree>
    <p:extLst>
      <p:ext uri="{BB962C8B-B14F-4D97-AF65-F5344CB8AC3E}">
        <p14:creationId xmlns:p14="http://schemas.microsoft.com/office/powerpoint/2010/main" val="15424415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66531-CF88-4D61-5A72-887CD25AA7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D50F34-F573-9925-C29E-C5F80CDEB1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D95295-ADB4-CCB5-50EE-3E44878DFB15}"/>
              </a:ext>
            </a:extLst>
          </p:cNvPr>
          <p:cNvSpPr>
            <a:spLocks noGrp="1"/>
          </p:cNvSpPr>
          <p:nvPr>
            <p:ph type="dt" sz="half" idx="10"/>
          </p:nvPr>
        </p:nvSpPr>
        <p:spPr/>
        <p:txBody>
          <a:bodyPr/>
          <a:lstStyle/>
          <a:p>
            <a:fld id="{9B22E62E-9AE8-4F98-9A2A-2D101D2A64FB}" type="datetimeFigureOut">
              <a:rPr lang="en-US" smtClean="0"/>
              <a:t>3/14/2025</a:t>
            </a:fld>
            <a:endParaRPr lang="en-US"/>
          </a:p>
        </p:txBody>
      </p:sp>
      <p:sp>
        <p:nvSpPr>
          <p:cNvPr id="5" name="Footer Placeholder 4">
            <a:extLst>
              <a:ext uri="{FF2B5EF4-FFF2-40B4-BE49-F238E27FC236}">
                <a16:creationId xmlns:a16="http://schemas.microsoft.com/office/drawing/2014/main" id="{007F0EAD-F285-7A68-59AA-6BAC3DFC52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96C8C-2DC2-A1CD-74AB-2E9F77E3F2E6}"/>
              </a:ext>
            </a:extLst>
          </p:cNvPr>
          <p:cNvSpPr>
            <a:spLocks noGrp="1"/>
          </p:cNvSpPr>
          <p:nvPr>
            <p:ph type="sldNum" sz="quarter" idx="12"/>
          </p:nvPr>
        </p:nvSpPr>
        <p:spPr/>
        <p:txBody>
          <a:bodyPr/>
          <a:lstStyle/>
          <a:p>
            <a:fld id="{3C5E12E9-50BB-4982-8A5F-55D9206C491D}" type="slidenum">
              <a:rPr lang="en-US" smtClean="0"/>
              <a:t>‹#›</a:t>
            </a:fld>
            <a:endParaRPr lang="en-US"/>
          </a:p>
        </p:txBody>
      </p:sp>
    </p:spTree>
    <p:extLst>
      <p:ext uri="{BB962C8B-B14F-4D97-AF65-F5344CB8AC3E}">
        <p14:creationId xmlns:p14="http://schemas.microsoft.com/office/powerpoint/2010/main" val="3002911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5EC31-3322-571C-EC28-BD5BA8F9C0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A1A86A-EE5A-D7EC-B744-E8DB87E9FB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7FE4F1-7E5D-D7F9-FC44-0E67A3B8C727}"/>
              </a:ext>
            </a:extLst>
          </p:cNvPr>
          <p:cNvSpPr>
            <a:spLocks noGrp="1"/>
          </p:cNvSpPr>
          <p:nvPr>
            <p:ph type="dt" sz="half" idx="10"/>
          </p:nvPr>
        </p:nvSpPr>
        <p:spPr/>
        <p:txBody>
          <a:bodyPr/>
          <a:lstStyle/>
          <a:p>
            <a:fld id="{9B22E62E-9AE8-4F98-9A2A-2D101D2A64FB}" type="datetimeFigureOut">
              <a:rPr lang="en-US" smtClean="0"/>
              <a:t>3/14/2025</a:t>
            </a:fld>
            <a:endParaRPr lang="en-US"/>
          </a:p>
        </p:txBody>
      </p:sp>
      <p:sp>
        <p:nvSpPr>
          <p:cNvPr id="5" name="Footer Placeholder 4">
            <a:extLst>
              <a:ext uri="{FF2B5EF4-FFF2-40B4-BE49-F238E27FC236}">
                <a16:creationId xmlns:a16="http://schemas.microsoft.com/office/drawing/2014/main" id="{2C93BF50-686E-EBC4-29BF-F2180DD1D7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B5331E-C674-3CF6-504E-2A5D4431B636}"/>
              </a:ext>
            </a:extLst>
          </p:cNvPr>
          <p:cNvSpPr>
            <a:spLocks noGrp="1"/>
          </p:cNvSpPr>
          <p:nvPr>
            <p:ph type="sldNum" sz="quarter" idx="12"/>
          </p:nvPr>
        </p:nvSpPr>
        <p:spPr/>
        <p:txBody>
          <a:bodyPr/>
          <a:lstStyle/>
          <a:p>
            <a:fld id="{3C5E12E9-50BB-4982-8A5F-55D9206C491D}" type="slidenum">
              <a:rPr lang="en-US" smtClean="0"/>
              <a:t>‹#›</a:t>
            </a:fld>
            <a:endParaRPr lang="en-US"/>
          </a:p>
        </p:txBody>
      </p:sp>
    </p:spTree>
    <p:extLst>
      <p:ext uri="{BB962C8B-B14F-4D97-AF65-F5344CB8AC3E}">
        <p14:creationId xmlns:p14="http://schemas.microsoft.com/office/powerpoint/2010/main" val="25920859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9C492-A53F-4E48-040A-F25597366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78EBCE-1E87-6368-D8E8-1016FFF1FD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B6401D-7B5F-65C7-9E1A-FDA5AE174D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633840-9F89-2AC9-D618-2A52A422690A}"/>
              </a:ext>
            </a:extLst>
          </p:cNvPr>
          <p:cNvSpPr>
            <a:spLocks noGrp="1"/>
          </p:cNvSpPr>
          <p:nvPr>
            <p:ph type="dt" sz="half" idx="10"/>
          </p:nvPr>
        </p:nvSpPr>
        <p:spPr/>
        <p:txBody>
          <a:bodyPr/>
          <a:lstStyle/>
          <a:p>
            <a:fld id="{9B22E62E-9AE8-4F98-9A2A-2D101D2A64FB}" type="datetimeFigureOut">
              <a:rPr lang="en-US" smtClean="0"/>
              <a:t>3/14/2025</a:t>
            </a:fld>
            <a:endParaRPr lang="en-US"/>
          </a:p>
        </p:txBody>
      </p:sp>
      <p:sp>
        <p:nvSpPr>
          <p:cNvPr id="6" name="Footer Placeholder 5">
            <a:extLst>
              <a:ext uri="{FF2B5EF4-FFF2-40B4-BE49-F238E27FC236}">
                <a16:creationId xmlns:a16="http://schemas.microsoft.com/office/drawing/2014/main" id="{2C7C4C4F-DF61-3388-99FC-F27E571F0D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367857-FCF2-466A-C022-E6B0EC7A112D}"/>
              </a:ext>
            </a:extLst>
          </p:cNvPr>
          <p:cNvSpPr>
            <a:spLocks noGrp="1"/>
          </p:cNvSpPr>
          <p:nvPr>
            <p:ph type="sldNum" sz="quarter" idx="12"/>
          </p:nvPr>
        </p:nvSpPr>
        <p:spPr/>
        <p:txBody>
          <a:bodyPr/>
          <a:lstStyle/>
          <a:p>
            <a:fld id="{3C5E12E9-50BB-4982-8A5F-55D9206C491D}" type="slidenum">
              <a:rPr lang="en-US" smtClean="0"/>
              <a:t>‹#›</a:t>
            </a:fld>
            <a:endParaRPr lang="en-US"/>
          </a:p>
        </p:txBody>
      </p:sp>
    </p:spTree>
    <p:extLst>
      <p:ext uri="{BB962C8B-B14F-4D97-AF65-F5344CB8AC3E}">
        <p14:creationId xmlns:p14="http://schemas.microsoft.com/office/powerpoint/2010/main" val="2462266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52B95-DF4E-9BC6-7901-BFDD016987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37CD46-886F-8279-DF94-CD9CDFFDAC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6F1827-74E4-092F-D0E8-112CA6414C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5821AC-7249-382A-C24F-ED1552DAD9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CE4C8E-F9E6-79B3-F7C0-88DF20AB35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D1A38F-46AC-E16E-1C37-7BCF12A57E77}"/>
              </a:ext>
            </a:extLst>
          </p:cNvPr>
          <p:cNvSpPr>
            <a:spLocks noGrp="1"/>
          </p:cNvSpPr>
          <p:nvPr>
            <p:ph type="dt" sz="half" idx="10"/>
          </p:nvPr>
        </p:nvSpPr>
        <p:spPr/>
        <p:txBody>
          <a:bodyPr/>
          <a:lstStyle/>
          <a:p>
            <a:fld id="{9B22E62E-9AE8-4F98-9A2A-2D101D2A64FB}" type="datetimeFigureOut">
              <a:rPr lang="en-US" smtClean="0"/>
              <a:t>3/14/2025</a:t>
            </a:fld>
            <a:endParaRPr lang="en-US"/>
          </a:p>
        </p:txBody>
      </p:sp>
      <p:sp>
        <p:nvSpPr>
          <p:cNvPr id="8" name="Footer Placeholder 7">
            <a:extLst>
              <a:ext uri="{FF2B5EF4-FFF2-40B4-BE49-F238E27FC236}">
                <a16:creationId xmlns:a16="http://schemas.microsoft.com/office/drawing/2014/main" id="{409EDFD9-BC61-F6B1-DE20-0D3CA60B73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2080BA-1005-44E8-0B81-D99A079E2052}"/>
              </a:ext>
            </a:extLst>
          </p:cNvPr>
          <p:cNvSpPr>
            <a:spLocks noGrp="1"/>
          </p:cNvSpPr>
          <p:nvPr>
            <p:ph type="sldNum" sz="quarter" idx="12"/>
          </p:nvPr>
        </p:nvSpPr>
        <p:spPr/>
        <p:txBody>
          <a:bodyPr/>
          <a:lstStyle/>
          <a:p>
            <a:fld id="{3C5E12E9-50BB-4982-8A5F-55D9206C491D}" type="slidenum">
              <a:rPr lang="en-US" smtClean="0"/>
              <a:t>‹#›</a:t>
            </a:fld>
            <a:endParaRPr lang="en-US"/>
          </a:p>
        </p:txBody>
      </p:sp>
    </p:spTree>
    <p:extLst>
      <p:ext uri="{BB962C8B-B14F-4D97-AF65-F5344CB8AC3E}">
        <p14:creationId xmlns:p14="http://schemas.microsoft.com/office/powerpoint/2010/main" val="3307585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BE3859-788F-4FCB-9271-2CCCEBEFD69D}" type="datetimeFigureOut">
              <a:rPr lang="en-US" smtClean="0">
                <a:solidFill>
                  <a:prstClr val="black">
                    <a:tint val="75000"/>
                  </a:prstClr>
                </a:solidFill>
              </a:rPr>
              <a:pPr/>
              <a:t>3/14/2025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7B039AE-BA49-4EF6-8B76-42B603B6083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8487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2EF9F-F8F5-531D-60D9-2F4C891779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525D49-5D1D-5701-AAFA-CFDCB61BE573}"/>
              </a:ext>
            </a:extLst>
          </p:cNvPr>
          <p:cNvSpPr>
            <a:spLocks noGrp="1"/>
          </p:cNvSpPr>
          <p:nvPr>
            <p:ph type="dt" sz="half" idx="10"/>
          </p:nvPr>
        </p:nvSpPr>
        <p:spPr/>
        <p:txBody>
          <a:bodyPr/>
          <a:lstStyle/>
          <a:p>
            <a:fld id="{9B22E62E-9AE8-4F98-9A2A-2D101D2A64FB}" type="datetimeFigureOut">
              <a:rPr lang="en-US" smtClean="0"/>
              <a:t>3/14/2025</a:t>
            </a:fld>
            <a:endParaRPr lang="en-US"/>
          </a:p>
        </p:txBody>
      </p:sp>
      <p:sp>
        <p:nvSpPr>
          <p:cNvPr id="4" name="Footer Placeholder 3">
            <a:extLst>
              <a:ext uri="{FF2B5EF4-FFF2-40B4-BE49-F238E27FC236}">
                <a16:creationId xmlns:a16="http://schemas.microsoft.com/office/drawing/2014/main" id="{03E74BC9-CD54-881D-4A6A-9F6CB7F880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1866FF-4A70-0C4A-5DD3-5E422722F4F8}"/>
              </a:ext>
            </a:extLst>
          </p:cNvPr>
          <p:cNvSpPr>
            <a:spLocks noGrp="1"/>
          </p:cNvSpPr>
          <p:nvPr>
            <p:ph type="sldNum" sz="quarter" idx="12"/>
          </p:nvPr>
        </p:nvSpPr>
        <p:spPr/>
        <p:txBody>
          <a:bodyPr/>
          <a:lstStyle/>
          <a:p>
            <a:fld id="{3C5E12E9-50BB-4982-8A5F-55D9206C491D}" type="slidenum">
              <a:rPr lang="en-US" smtClean="0"/>
              <a:t>‹#›</a:t>
            </a:fld>
            <a:endParaRPr lang="en-US"/>
          </a:p>
        </p:txBody>
      </p:sp>
    </p:spTree>
    <p:extLst>
      <p:ext uri="{BB962C8B-B14F-4D97-AF65-F5344CB8AC3E}">
        <p14:creationId xmlns:p14="http://schemas.microsoft.com/office/powerpoint/2010/main" val="12889455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352F9D-BC2C-F241-94F9-7CF57C813482}"/>
              </a:ext>
            </a:extLst>
          </p:cNvPr>
          <p:cNvSpPr>
            <a:spLocks noGrp="1"/>
          </p:cNvSpPr>
          <p:nvPr>
            <p:ph type="dt" sz="half" idx="10"/>
          </p:nvPr>
        </p:nvSpPr>
        <p:spPr/>
        <p:txBody>
          <a:bodyPr/>
          <a:lstStyle/>
          <a:p>
            <a:fld id="{9B22E62E-9AE8-4F98-9A2A-2D101D2A64FB}" type="datetimeFigureOut">
              <a:rPr lang="en-US" smtClean="0"/>
              <a:t>3/14/2025</a:t>
            </a:fld>
            <a:endParaRPr lang="en-US"/>
          </a:p>
        </p:txBody>
      </p:sp>
      <p:sp>
        <p:nvSpPr>
          <p:cNvPr id="3" name="Footer Placeholder 2">
            <a:extLst>
              <a:ext uri="{FF2B5EF4-FFF2-40B4-BE49-F238E27FC236}">
                <a16:creationId xmlns:a16="http://schemas.microsoft.com/office/drawing/2014/main" id="{8EE06821-D691-1FB1-48AC-3BC1EFA1D0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9852BE-2692-F090-9880-0AC781EC8CCB}"/>
              </a:ext>
            </a:extLst>
          </p:cNvPr>
          <p:cNvSpPr>
            <a:spLocks noGrp="1"/>
          </p:cNvSpPr>
          <p:nvPr>
            <p:ph type="sldNum" sz="quarter" idx="12"/>
          </p:nvPr>
        </p:nvSpPr>
        <p:spPr/>
        <p:txBody>
          <a:bodyPr/>
          <a:lstStyle/>
          <a:p>
            <a:fld id="{3C5E12E9-50BB-4982-8A5F-55D9206C491D}" type="slidenum">
              <a:rPr lang="en-US" smtClean="0"/>
              <a:t>‹#›</a:t>
            </a:fld>
            <a:endParaRPr lang="en-US"/>
          </a:p>
        </p:txBody>
      </p:sp>
    </p:spTree>
    <p:extLst>
      <p:ext uri="{BB962C8B-B14F-4D97-AF65-F5344CB8AC3E}">
        <p14:creationId xmlns:p14="http://schemas.microsoft.com/office/powerpoint/2010/main" val="19413791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4817B-04BB-8A2F-1D41-FD2FA92BF1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461424-796F-F0F7-850C-75D659F204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B4029B-DF4B-39D9-AF7A-1B8FC8F581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4DC769-63B1-D4FE-7184-7A79336D87AC}"/>
              </a:ext>
            </a:extLst>
          </p:cNvPr>
          <p:cNvSpPr>
            <a:spLocks noGrp="1"/>
          </p:cNvSpPr>
          <p:nvPr>
            <p:ph type="dt" sz="half" idx="10"/>
          </p:nvPr>
        </p:nvSpPr>
        <p:spPr/>
        <p:txBody>
          <a:bodyPr/>
          <a:lstStyle/>
          <a:p>
            <a:fld id="{9B22E62E-9AE8-4F98-9A2A-2D101D2A64FB}" type="datetimeFigureOut">
              <a:rPr lang="en-US" smtClean="0"/>
              <a:t>3/14/2025</a:t>
            </a:fld>
            <a:endParaRPr lang="en-US"/>
          </a:p>
        </p:txBody>
      </p:sp>
      <p:sp>
        <p:nvSpPr>
          <p:cNvPr id="6" name="Footer Placeholder 5">
            <a:extLst>
              <a:ext uri="{FF2B5EF4-FFF2-40B4-BE49-F238E27FC236}">
                <a16:creationId xmlns:a16="http://schemas.microsoft.com/office/drawing/2014/main" id="{3A1FFEA4-A318-D231-D9B1-4819C3FB34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231B23-9C9D-7198-CEE8-A1DF83C49CAB}"/>
              </a:ext>
            </a:extLst>
          </p:cNvPr>
          <p:cNvSpPr>
            <a:spLocks noGrp="1"/>
          </p:cNvSpPr>
          <p:nvPr>
            <p:ph type="sldNum" sz="quarter" idx="12"/>
          </p:nvPr>
        </p:nvSpPr>
        <p:spPr/>
        <p:txBody>
          <a:bodyPr/>
          <a:lstStyle/>
          <a:p>
            <a:fld id="{3C5E12E9-50BB-4982-8A5F-55D9206C491D}" type="slidenum">
              <a:rPr lang="en-US" smtClean="0"/>
              <a:t>‹#›</a:t>
            </a:fld>
            <a:endParaRPr lang="en-US"/>
          </a:p>
        </p:txBody>
      </p:sp>
    </p:spTree>
    <p:extLst>
      <p:ext uri="{BB962C8B-B14F-4D97-AF65-F5344CB8AC3E}">
        <p14:creationId xmlns:p14="http://schemas.microsoft.com/office/powerpoint/2010/main" val="10429864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AD31C-4034-EDB8-7A45-B16F86A278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5A8683-E00D-91EB-259A-7C67330CC3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22445C-9088-3264-4BD1-8443FD16DD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AA4654-3230-3742-0C87-9F6D58382FA8}"/>
              </a:ext>
            </a:extLst>
          </p:cNvPr>
          <p:cNvSpPr>
            <a:spLocks noGrp="1"/>
          </p:cNvSpPr>
          <p:nvPr>
            <p:ph type="dt" sz="half" idx="10"/>
          </p:nvPr>
        </p:nvSpPr>
        <p:spPr/>
        <p:txBody>
          <a:bodyPr/>
          <a:lstStyle/>
          <a:p>
            <a:fld id="{9B22E62E-9AE8-4F98-9A2A-2D101D2A64FB}" type="datetimeFigureOut">
              <a:rPr lang="en-US" smtClean="0"/>
              <a:t>3/14/2025</a:t>
            </a:fld>
            <a:endParaRPr lang="en-US"/>
          </a:p>
        </p:txBody>
      </p:sp>
      <p:sp>
        <p:nvSpPr>
          <p:cNvPr id="6" name="Footer Placeholder 5">
            <a:extLst>
              <a:ext uri="{FF2B5EF4-FFF2-40B4-BE49-F238E27FC236}">
                <a16:creationId xmlns:a16="http://schemas.microsoft.com/office/drawing/2014/main" id="{2E33FCDD-76A9-5383-6171-D5F3C46E0B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0599B-3C63-A444-E5C2-6254E8101140}"/>
              </a:ext>
            </a:extLst>
          </p:cNvPr>
          <p:cNvSpPr>
            <a:spLocks noGrp="1"/>
          </p:cNvSpPr>
          <p:nvPr>
            <p:ph type="sldNum" sz="quarter" idx="12"/>
          </p:nvPr>
        </p:nvSpPr>
        <p:spPr/>
        <p:txBody>
          <a:bodyPr/>
          <a:lstStyle/>
          <a:p>
            <a:fld id="{3C5E12E9-50BB-4982-8A5F-55D9206C491D}" type="slidenum">
              <a:rPr lang="en-US" smtClean="0"/>
              <a:t>‹#›</a:t>
            </a:fld>
            <a:endParaRPr lang="en-US"/>
          </a:p>
        </p:txBody>
      </p:sp>
    </p:spTree>
    <p:extLst>
      <p:ext uri="{BB962C8B-B14F-4D97-AF65-F5344CB8AC3E}">
        <p14:creationId xmlns:p14="http://schemas.microsoft.com/office/powerpoint/2010/main" val="32338224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C6BF3-D9E3-9EF2-EDB8-886207DFA1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4EE387-B738-2353-AEE0-9DD05C9970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E64CE-0212-37F3-EA37-864632D3C15C}"/>
              </a:ext>
            </a:extLst>
          </p:cNvPr>
          <p:cNvSpPr>
            <a:spLocks noGrp="1"/>
          </p:cNvSpPr>
          <p:nvPr>
            <p:ph type="dt" sz="half" idx="10"/>
          </p:nvPr>
        </p:nvSpPr>
        <p:spPr/>
        <p:txBody>
          <a:bodyPr/>
          <a:lstStyle/>
          <a:p>
            <a:fld id="{9B22E62E-9AE8-4F98-9A2A-2D101D2A64FB}" type="datetimeFigureOut">
              <a:rPr lang="en-US" smtClean="0"/>
              <a:t>3/14/2025</a:t>
            </a:fld>
            <a:endParaRPr lang="en-US"/>
          </a:p>
        </p:txBody>
      </p:sp>
      <p:sp>
        <p:nvSpPr>
          <p:cNvPr id="5" name="Footer Placeholder 4">
            <a:extLst>
              <a:ext uri="{FF2B5EF4-FFF2-40B4-BE49-F238E27FC236}">
                <a16:creationId xmlns:a16="http://schemas.microsoft.com/office/drawing/2014/main" id="{C1D778F2-9846-534D-224E-8186DE2581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C5B061-4257-A512-9C2B-6B9B8BD04A04}"/>
              </a:ext>
            </a:extLst>
          </p:cNvPr>
          <p:cNvSpPr>
            <a:spLocks noGrp="1"/>
          </p:cNvSpPr>
          <p:nvPr>
            <p:ph type="sldNum" sz="quarter" idx="12"/>
          </p:nvPr>
        </p:nvSpPr>
        <p:spPr/>
        <p:txBody>
          <a:bodyPr/>
          <a:lstStyle/>
          <a:p>
            <a:fld id="{3C5E12E9-50BB-4982-8A5F-55D9206C491D}" type="slidenum">
              <a:rPr lang="en-US" smtClean="0"/>
              <a:t>‹#›</a:t>
            </a:fld>
            <a:endParaRPr lang="en-US"/>
          </a:p>
        </p:txBody>
      </p:sp>
    </p:spTree>
    <p:extLst>
      <p:ext uri="{BB962C8B-B14F-4D97-AF65-F5344CB8AC3E}">
        <p14:creationId xmlns:p14="http://schemas.microsoft.com/office/powerpoint/2010/main" val="34813843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DA28C1-64BB-9C78-4323-80EF1BF310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28FB2A-7156-5AA0-C7FE-766B3F7A31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BC6FC3-6C65-ED78-599F-D94CA19C7912}"/>
              </a:ext>
            </a:extLst>
          </p:cNvPr>
          <p:cNvSpPr>
            <a:spLocks noGrp="1"/>
          </p:cNvSpPr>
          <p:nvPr>
            <p:ph type="dt" sz="half" idx="10"/>
          </p:nvPr>
        </p:nvSpPr>
        <p:spPr/>
        <p:txBody>
          <a:bodyPr/>
          <a:lstStyle/>
          <a:p>
            <a:fld id="{9B22E62E-9AE8-4F98-9A2A-2D101D2A64FB}" type="datetimeFigureOut">
              <a:rPr lang="en-US" smtClean="0"/>
              <a:t>3/14/2025</a:t>
            </a:fld>
            <a:endParaRPr lang="en-US"/>
          </a:p>
        </p:txBody>
      </p:sp>
      <p:sp>
        <p:nvSpPr>
          <p:cNvPr id="5" name="Footer Placeholder 4">
            <a:extLst>
              <a:ext uri="{FF2B5EF4-FFF2-40B4-BE49-F238E27FC236}">
                <a16:creationId xmlns:a16="http://schemas.microsoft.com/office/drawing/2014/main" id="{3DCB03C2-1491-0826-FD8E-315DAFBA9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352B4-DA80-B398-9C3C-4C40AE16C03B}"/>
              </a:ext>
            </a:extLst>
          </p:cNvPr>
          <p:cNvSpPr>
            <a:spLocks noGrp="1"/>
          </p:cNvSpPr>
          <p:nvPr>
            <p:ph type="sldNum" sz="quarter" idx="12"/>
          </p:nvPr>
        </p:nvSpPr>
        <p:spPr/>
        <p:txBody>
          <a:bodyPr/>
          <a:lstStyle/>
          <a:p>
            <a:fld id="{3C5E12E9-50BB-4982-8A5F-55D9206C491D}" type="slidenum">
              <a:rPr lang="en-US" smtClean="0"/>
              <a:t>‹#›</a:t>
            </a:fld>
            <a:endParaRPr lang="en-US"/>
          </a:p>
        </p:txBody>
      </p:sp>
    </p:spTree>
    <p:extLst>
      <p:ext uri="{BB962C8B-B14F-4D97-AF65-F5344CB8AC3E}">
        <p14:creationId xmlns:p14="http://schemas.microsoft.com/office/powerpoint/2010/main" val="2205582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55944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6FCA8E82-58CD-E045-8B98-B7A85B79B752}" type="datetime4">
              <a:rPr lang="en-US" smtClean="0"/>
              <a:pPr/>
              <a:t>March 14, 2025</a:t>
            </a:fld>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664960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6FCA8E82-58CD-E045-8B98-B7A85B79B752}" type="datetime4">
              <a:rPr lang="en-US" smtClean="0"/>
              <a:pPr/>
              <a:t>March 14, 2025</a:t>
            </a:fld>
            <a:endParaRPr lang="en-US" dirty="0">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166207906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96" y="4407580"/>
            <a:ext cx="10363200" cy="1362075"/>
          </a:xfrm>
        </p:spPr>
        <p:txBody>
          <a:bodyPr anchor="t"/>
          <a:lstStyle>
            <a:lvl1pPr algn="l">
              <a:defRPr sz="3600" b="1" cap="all"/>
            </a:lvl1pPr>
          </a:lstStyle>
          <a:p>
            <a:r>
              <a:rPr lang="en-US"/>
              <a:t>Click to edit Master title style</a:t>
            </a:r>
          </a:p>
        </p:txBody>
      </p:sp>
      <p:sp>
        <p:nvSpPr>
          <p:cNvPr id="3" name="Text Placeholder 2"/>
          <p:cNvSpPr>
            <a:spLocks noGrp="1"/>
          </p:cNvSpPr>
          <p:nvPr>
            <p:ph type="body" idx="1"/>
          </p:nvPr>
        </p:nvSpPr>
        <p:spPr>
          <a:xfrm>
            <a:off x="963096" y="2906713"/>
            <a:ext cx="10363200" cy="1500187"/>
          </a:xfrm>
        </p:spPr>
        <p:txBody>
          <a:bodyPr anchor="b"/>
          <a:lstStyle>
            <a:lvl1pPr marL="0" indent="0">
              <a:buNone/>
              <a:defRPr sz="1800">
                <a:solidFill>
                  <a:schemeClr val="tx1">
                    <a:tint val="75000"/>
                  </a:schemeClr>
                </a:solidFill>
              </a:defRPr>
            </a:lvl1pPr>
            <a:lvl2pPr marL="410607" indent="0">
              <a:buNone/>
              <a:defRPr sz="1600">
                <a:solidFill>
                  <a:schemeClr val="tx1">
                    <a:tint val="75000"/>
                  </a:schemeClr>
                </a:solidFill>
              </a:defRPr>
            </a:lvl2pPr>
            <a:lvl3pPr marL="821214" indent="0">
              <a:buNone/>
              <a:defRPr sz="1500">
                <a:solidFill>
                  <a:schemeClr val="tx1">
                    <a:tint val="75000"/>
                  </a:schemeClr>
                </a:solidFill>
              </a:defRPr>
            </a:lvl3pPr>
            <a:lvl4pPr marL="1231836" indent="0">
              <a:buNone/>
              <a:defRPr sz="1200">
                <a:solidFill>
                  <a:schemeClr val="tx1">
                    <a:tint val="75000"/>
                  </a:schemeClr>
                </a:solidFill>
              </a:defRPr>
            </a:lvl4pPr>
            <a:lvl5pPr marL="1642434" indent="0">
              <a:buNone/>
              <a:defRPr sz="1200">
                <a:solidFill>
                  <a:schemeClr val="tx1">
                    <a:tint val="75000"/>
                  </a:schemeClr>
                </a:solidFill>
              </a:defRPr>
            </a:lvl5pPr>
            <a:lvl6pPr marL="2053056" indent="0">
              <a:buNone/>
              <a:defRPr sz="1200">
                <a:solidFill>
                  <a:schemeClr val="tx1">
                    <a:tint val="75000"/>
                  </a:schemeClr>
                </a:solidFill>
              </a:defRPr>
            </a:lvl6pPr>
            <a:lvl7pPr marL="2463660" indent="0">
              <a:buNone/>
              <a:defRPr sz="1200">
                <a:solidFill>
                  <a:schemeClr val="tx1">
                    <a:tint val="75000"/>
                  </a:schemeClr>
                </a:solidFill>
              </a:defRPr>
            </a:lvl7pPr>
            <a:lvl8pPr marL="2874279" indent="0">
              <a:buNone/>
              <a:defRPr sz="1200">
                <a:solidFill>
                  <a:schemeClr val="tx1">
                    <a:tint val="75000"/>
                  </a:schemeClr>
                </a:solidFill>
              </a:defRPr>
            </a:lvl8pPr>
            <a:lvl9pPr marL="3284879"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BE3859-788F-4FCB-9271-2CCCEBEFD69D}" type="datetimeFigureOut">
              <a:rPr lang="en-US" smtClean="0">
                <a:solidFill>
                  <a:prstClr val="black">
                    <a:tint val="75000"/>
                  </a:prstClr>
                </a:solidFill>
              </a:rPr>
              <a:pPr/>
              <a:t>3/14/2025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7B039AE-BA49-4EF6-8B76-42B603B6083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55498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7" y="1600363"/>
            <a:ext cx="5384800" cy="4525963"/>
          </a:xfrm>
        </p:spPr>
        <p:txBody>
          <a:bodyPr/>
          <a:lstStyle>
            <a:lvl1pPr>
              <a:defRPr sz="26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363"/>
            <a:ext cx="5384800" cy="4525963"/>
          </a:xfrm>
        </p:spPr>
        <p:txBody>
          <a:bodyPr/>
          <a:lstStyle>
            <a:lvl1pPr>
              <a:defRPr sz="26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0BE3859-788F-4FCB-9271-2CCCEBEFD69D}" type="datetimeFigureOut">
              <a:rPr lang="en-US" smtClean="0">
                <a:solidFill>
                  <a:prstClr val="black">
                    <a:tint val="75000"/>
                  </a:prstClr>
                </a:solidFill>
              </a:rPr>
              <a:pPr/>
              <a:t>3/14/2025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7B039AE-BA49-4EF6-8B76-42B603B6083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047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88" y="1535125"/>
            <a:ext cx="5386917" cy="639762"/>
          </a:xfrm>
        </p:spPr>
        <p:txBody>
          <a:bodyPr anchor="b"/>
          <a:lstStyle>
            <a:lvl1pPr marL="0" indent="0">
              <a:buNone/>
              <a:defRPr sz="2100" b="1"/>
            </a:lvl1pPr>
            <a:lvl2pPr marL="410607" indent="0">
              <a:buNone/>
              <a:defRPr sz="1800" b="1"/>
            </a:lvl2pPr>
            <a:lvl3pPr marL="821214" indent="0">
              <a:buNone/>
              <a:defRPr sz="1600" b="1"/>
            </a:lvl3pPr>
            <a:lvl4pPr marL="1231836" indent="0">
              <a:buNone/>
              <a:defRPr sz="1500" b="1"/>
            </a:lvl4pPr>
            <a:lvl5pPr marL="1642434" indent="0">
              <a:buNone/>
              <a:defRPr sz="1500" b="1"/>
            </a:lvl5pPr>
            <a:lvl6pPr marL="2053056" indent="0">
              <a:buNone/>
              <a:defRPr sz="1500" b="1"/>
            </a:lvl6pPr>
            <a:lvl7pPr marL="2463660" indent="0">
              <a:buNone/>
              <a:defRPr sz="1500" b="1"/>
            </a:lvl7pPr>
            <a:lvl8pPr marL="2874279" indent="0">
              <a:buNone/>
              <a:defRPr sz="1500" b="1"/>
            </a:lvl8pPr>
            <a:lvl9pPr marL="3284879" indent="0">
              <a:buNone/>
              <a:defRPr sz="1500" b="1"/>
            </a:lvl9pPr>
          </a:lstStyle>
          <a:p>
            <a:pPr lvl="0"/>
            <a:r>
              <a:rPr lang="en-US"/>
              <a:t>Click to edit Master text styles</a:t>
            </a:r>
          </a:p>
        </p:txBody>
      </p:sp>
      <p:sp>
        <p:nvSpPr>
          <p:cNvPr id="4" name="Content Placeholder 3"/>
          <p:cNvSpPr>
            <a:spLocks noGrp="1"/>
          </p:cNvSpPr>
          <p:nvPr>
            <p:ph sz="half" idx="2"/>
          </p:nvPr>
        </p:nvSpPr>
        <p:spPr>
          <a:xfrm>
            <a:off x="609688" y="2174875"/>
            <a:ext cx="5386917" cy="3951288"/>
          </a:xfrm>
        </p:spPr>
        <p:txBody>
          <a:bodyPr/>
          <a:lstStyle>
            <a:lvl1pPr>
              <a:defRPr sz="21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740" y="1535125"/>
            <a:ext cx="5389033" cy="639762"/>
          </a:xfrm>
        </p:spPr>
        <p:txBody>
          <a:bodyPr anchor="b"/>
          <a:lstStyle>
            <a:lvl1pPr marL="0" indent="0">
              <a:buNone/>
              <a:defRPr sz="2100" b="1"/>
            </a:lvl1pPr>
            <a:lvl2pPr marL="410607" indent="0">
              <a:buNone/>
              <a:defRPr sz="1800" b="1"/>
            </a:lvl2pPr>
            <a:lvl3pPr marL="821214" indent="0">
              <a:buNone/>
              <a:defRPr sz="1600" b="1"/>
            </a:lvl3pPr>
            <a:lvl4pPr marL="1231836" indent="0">
              <a:buNone/>
              <a:defRPr sz="1500" b="1"/>
            </a:lvl4pPr>
            <a:lvl5pPr marL="1642434" indent="0">
              <a:buNone/>
              <a:defRPr sz="1500" b="1"/>
            </a:lvl5pPr>
            <a:lvl6pPr marL="2053056" indent="0">
              <a:buNone/>
              <a:defRPr sz="1500" b="1"/>
            </a:lvl6pPr>
            <a:lvl7pPr marL="2463660" indent="0">
              <a:buNone/>
              <a:defRPr sz="1500" b="1"/>
            </a:lvl7pPr>
            <a:lvl8pPr marL="2874279" indent="0">
              <a:buNone/>
              <a:defRPr sz="1500" b="1"/>
            </a:lvl8pPr>
            <a:lvl9pPr marL="3284879" indent="0">
              <a:buNone/>
              <a:defRPr sz="1500" b="1"/>
            </a:lvl9pPr>
          </a:lstStyle>
          <a:p>
            <a:pPr lvl="0"/>
            <a:r>
              <a:rPr lang="en-US"/>
              <a:t>Click to edit Master text styles</a:t>
            </a:r>
          </a:p>
        </p:txBody>
      </p:sp>
      <p:sp>
        <p:nvSpPr>
          <p:cNvPr id="6" name="Content Placeholder 5"/>
          <p:cNvSpPr>
            <a:spLocks noGrp="1"/>
          </p:cNvSpPr>
          <p:nvPr>
            <p:ph sz="quarter" idx="4"/>
          </p:nvPr>
        </p:nvSpPr>
        <p:spPr>
          <a:xfrm>
            <a:off x="6193740" y="2174875"/>
            <a:ext cx="5389033" cy="3951288"/>
          </a:xfrm>
        </p:spPr>
        <p:txBody>
          <a:bodyPr/>
          <a:lstStyle>
            <a:lvl1pPr>
              <a:defRPr sz="21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0BE3859-788F-4FCB-9271-2CCCEBEFD69D}" type="datetimeFigureOut">
              <a:rPr lang="en-US" smtClean="0">
                <a:solidFill>
                  <a:prstClr val="black">
                    <a:tint val="75000"/>
                  </a:prstClr>
                </a:solidFill>
              </a:rPr>
              <a:pPr/>
              <a:t>3/14/2025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7B039AE-BA49-4EF6-8B76-42B603B6083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9484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BE3859-788F-4FCB-9271-2CCCEBEFD69D}" type="datetimeFigureOut">
              <a:rPr lang="en-US" smtClean="0">
                <a:solidFill>
                  <a:prstClr val="black">
                    <a:tint val="75000"/>
                  </a:prstClr>
                </a:solidFill>
              </a:rPr>
              <a:pPr/>
              <a:t>3/14/2025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7B039AE-BA49-4EF6-8B76-42B603B6083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5707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BE3859-788F-4FCB-9271-2CCCEBEFD69D}" type="datetimeFigureOut">
              <a:rPr lang="en-US" smtClean="0">
                <a:solidFill>
                  <a:prstClr val="black">
                    <a:tint val="75000"/>
                  </a:prstClr>
                </a:solidFill>
              </a:rPr>
              <a:pPr/>
              <a:t>3/14/2025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7B039AE-BA49-4EF6-8B76-42B603B6083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6786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847" y="273050"/>
            <a:ext cx="4011084" cy="1162050"/>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4766733" y="273211"/>
            <a:ext cx="6815667" cy="5853113"/>
          </a:xfrm>
        </p:spPr>
        <p:txBody>
          <a:bodyPr/>
          <a:lstStyle>
            <a:lvl1pPr>
              <a:defRPr sz="2900"/>
            </a:lvl1pPr>
            <a:lvl2pPr>
              <a:defRPr sz="26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847" y="1435260"/>
            <a:ext cx="4011084" cy="4691063"/>
          </a:xfrm>
        </p:spPr>
        <p:txBody>
          <a:bodyPr/>
          <a:lstStyle>
            <a:lvl1pPr marL="0" indent="0">
              <a:buNone/>
              <a:defRPr sz="1200"/>
            </a:lvl1pPr>
            <a:lvl2pPr marL="410607" indent="0">
              <a:buNone/>
              <a:defRPr sz="1100"/>
            </a:lvl2pPr>
            <a:lvl3pPr marL="821214" indent="0">
              <a:buNone/>
              <a:defRPr sz="900"/>
            </a:lvl3pPr>
            <a:lvl4pPr marL="1231836" indent="0">
              <a:buNone/>
              <a:defRPr sz="800"/>
            </a:lvl4pPr>
            <a:lvl5pPr marL="1642434" indent="0">
              <a:buNone/>
              <a:defRPr sz="800"/>
            </a:lvl5pPr>
            <a:lvl6pPr marL="2053056" indent="0">
              <a:buNone/>
              <a:defRPr sz="800"/>
            </a:lvl6pPr>
            <a:lvl7pPr marL="2463660" indent="0">
              <a:buNone/>
              <a:defRPr sz="800"/>
            </a:lvl7pPr>
            <a:lvl8pPr marL="2874279" indent="0">
              <a:buNone/>
              <a:defRPr sz="800"/>
            </a:lvl8pPr>
            <a:lvl9pPr marL="3284879"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20BE3859-788F-4FCB-9271-2CCCEBEFD69D}" type="datetimeFigureOut">
              <a:rPr lang="en-US" smtClean="0">
                <a:solidFill>
                  <a:prstClr val="black">
                    <a:tint val="75000"/>
                  </a:prstClr>
                </a:solidFill>
              </a:rPr>
              <a:pPr/>
              <a:t>3/14/2025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7B039AE-BA49-4EF6-8B76-42B603B6083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344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2389717" y="612783"/>
            <a:ext cx="7315200" cy="4114800"/>
          </a:xfrm>
        </p:spPr>
        <p:txBody>
          <a:bodyPr/>
          <a:lstStyle>
            <a:lvl1pPr marL="0" indent="0">
              <a:buNone/>
              <a:defRPr sz="2900"/>
            </a:lvl1pPr>
            <a:lvl2pPr marL="410607" indent="0">
              <a:buNone/>
              <a:defRPr sz="2600"/>
            </a:lvl2pPr>
            <a:lvl3pPr marL="821214" indent="0">
              <a:buNone/>
              <a:defRPr sz="2100"/>
            </a:lvl3pPr>
            <a:lvl4pPr marL="1231836" indent="0">
              <a:buNone/>
              <a:defRPr sz="1800"/>
            </a:lvl4pPr>
            <a:lvl5pPr marL="1642434" indent="0">
              <a:buNone/>
              <a:defRPr sz="1800"/>
            </a:lvl5pPr>
            <a:lvl6pPr marL="2053056" indent="0">
              <a:buNone/>
              <a:defRPr sz="1800"/>
            </a:lvl6pPr>
            <a:lvl7pPr marL="2463660" indent="0">
              <a:buNone/>
              <a:defRPr sz="1800"/>
            </a:lvl7pPr>
            <a:lvl8pPr marL="2874279" indent="0">
              <a:buNone/>
              <a:defRPr sz="1800"/>
            </a:lvl8pPr>
            <a:lvl9pPr marL="3284879" indent="0">
              <a:buNone/>
              <a:defRPr sz="1800"/>
            </a:lvl9pPr>
          </a:lstStyle>
          <a:p>
            <a:endParaRPr lang="en-US"/>
          </a:p>
        </p:txBody>
      </p:sp>
      <p:sp>
        <p:nvSpPr>
          <p:cNvPr id="4" name="Text Placeholder 3"/>
          <p:cNvSpPr>
            <a:spLocks noGrp="1"/>
          </p:cNvSpPr>
          <p:nvPr>
            <p:ph type="body" sz="half" idx="2"/>
          </p:nvPr>
        </p:nvSpPr>
        <p:spPr>
          <a:xfrm>
            <a:off x="2389717" y="5367370"/>
            <a:ext cx="7315200" cy="804862"/>
          </a:xfrm>
        </p:spPr>
        <p:txBody>
          <a:bodyPr/>
          <a:lstStyle>
            <a:lvl1pPr marL="0" indent="0">
              <a:buNone/>
              <a:defRPr sz="1200"/>
            </a:lvl1pPr>
            <a:lvl2pPr marL="410607" indent="0">
              <a:buNone/>
              <a:defRPr sz="1100"/>
            </a:lvl2pPr>
            <a:lvl3pPr marL="821214" indent="0">
              <a:buNone/>
              <a:defRPr sz="900"/>
            </a:lvl3pPr>
            <a:lvl4pPr marL="1231836" indent="0">
              <a:buNone/>
              <a:defRPr sz="800"/>
            </a:lvl4pPr>
            <a:lvl5pPr marL="1642434" indent="0">
              <a:buNone/>
              <a:defRPr sz="800"/>
            </a:lvl5pPr>
            <a:lvl6pPr marL="2053056" indent="0">
              <a:buNone/>
              <a:defRPr sz="800"/>
            </a:lvl6pPr>
            <a:lvl7pPr marL="2463660" indent="0">
              <a:buNone/>
              <a:defRPr sz="800"/>
            </a:lvl7pPr>
            <a:lvl8pPr marL="2874279" indent="0">
              <a:buNone/>
              <a:defRPr sz="800"/>
            </a:lvl8pPr>
            <a:lvl9pPr marL="3284879"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20BE3859-788F-4FCB-9271-2CCCEBEFD69D}" type="datetimeFigureOut">
              <a:rPr lang="en-US" smtClean="0">
                <a:solidFill>
                  <a:prstClr val="black">
                    <a:tint val="75000"/>
                  </a:prstClr>
                </a:solidFill>
              </a:rPr>
              <a:pPr/>
              <a:t>3/14/2025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7B039AE-BA49-4EF6-8B76-42B603B6083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4361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719" y="274638"/>
            <a:ext cx="10972800" cy="1143000"/>
          </a:xfrm>
          <a:prstGeom prst="rect">
            <a:avLst/>
          </a:prstGeom>
        </p:spPr>
        <p:txBody>
          <a:bodyPr vert="horz" lIns="90591" tIns="45301" rIns="90591" bIns="45301" rtlCol="0" anchor="ctr">
            <a:normAutofit/>
          </a:bodyPr>
          <a:lstStyle/>
          <a:p>
            <a:r>
              <a:rPr lang="en-US"/>
              <a:t>Click to edit Master title style</a:t>
            </a:r>
          </a:p>
        </p:txBody>
      </p:sp>
      <p:sp>
        <p:nvSpPr>
          <p:cNvPr id="3" name="Text Placeholder 2"/>
          <p:cNvSpPr>
            <a:spLocks noGrp="1"/>
          </p:cNvSpPr>
          <p:nvPr>
            <p:ph type="body" idx="1"/>
          </p:nvPr>
        </p:nvSpPr>
        <p:spPr>
          <a:xfrm>
            <a:off x="609719" y="1600363"/>
            <a:ext cx="10972800" cy="4525963"/>
          </a:xfrm>
          <a:prstGeom prst="rect">
            <a:avLst/>
          </a:prstGeom>
        </p:spPr>
        <p:txBody>
          <a:bodyPr vert="horz" lIns="90591" tIns="45301" rIns="90591" bIns="4530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7030"/>
            <a:ext cx="2844800" cy="365125"/>
          </a:xfrm>
          <a:prstGeom prst="rect">
            <a:avLst/>
          </a:prstGeom>
        </p:spPr>
        <p:txBody>
          <a:bodyPr vert="horz" lIns="90591" tIns="45301" rIns="90591" bIns="45301" rtlCol="0" anchor="ctr"/>
          <a:lstStyle>
            <a:lvl1pPr algn="l">
              <a:defRPr sz="1100">
                <a:solidFill>
                  <a:schemeClr val="tx1">
                    <a:tint val="75000"/>
                  </a:schemeClr>
                </a:solidFill>
              </a:defRPr>
            </a:lvl1pPr>
          </a:lstStyle>
          <a:p>
            <a:pPr defTabSz="821214"/>
            <a:fld id="{20BE3859-788F-4FCB-9271-2CCCEBEFD69D}" type="datetimeFigureOut">
              <a:rPr lang="en-US" smtClean="0">
                <a:solidFill>
                  <a:prstClr val="black">
                    <a:tint val="75000"/>
                  </a:prstClr>
                </a:solidFill>
              </a:rPr>
              <a:pPr defTabSz="821214"/>
              <a:t>3/14/2025</a:t>
            </a:fld>
            <a:endParaRPr lang="en-US">
              <a:solidFill>
                <a:prstClr val="black">
                  <a:tint val="75000"/>
                </a:prstClr>
              </a:solidFill>
            </a:endParaRPr>
          </a:p>
        </p:txBody>
      </p:sp>
      <p:sp>
        <p:nvSpPr>
          <p:cNvPr id="5" name="Footer Placeholder 4"/>
          <p:cNvSpPr>
            <a:spLocks noGrp="1"/>
          </p:cNvSpPr>
          <p:nvPr>
            <p:ph type="ftr" sz="quarter" idx="3"/>
          </p:nvPr>
        </p:nvSpPr>
        <p:spPr>
          <a:xfrm>
            <a:off x="4165619" y="6357030"/>
            <a:ext cx="3860800" cy="365125"/>
          </a:xfrm>
          <a:prstGeom prst="rect">
            <a:avLst/>
          </a:prstGeom>
        </p:spPr>
        <p:txBody>
          <a:bodyPr vert="horz" lIns="90591" tIns="45301" rIns="90591" bIns="45301" rtlCol="0" anchor="ctr"/>
          <a:lstStyle>
            <a:lvl1pPr algn="ctr">
              <a:defRPr sz="1100">
                <a:solidFill>
                  <a:schemeClr val="tx1">
                    <a:tint val="75000"/>
                  </a:schemeClr>
                </a:solidFill>
              </a:defRPr>
            </a:lvl1pPr>
          </a:lstStyle>
          <a:p>
            <a:pPr defTabSz="821214"/>
            <a:endParaRPr lang="en-US">
              <a:solidFill>
                <a:prstClr val="black">
                  <a:tint val="75000"/>
                </a:prstClr>
              </a:solidFill>
            </a:endParaRPr>
          </a:p>
        </p:txBody>
      </p:sp>
      <p:sp>
        <p:nvSpPr>
          <p:cNvPr id="6" name="Slide Number Placeholder 5"/>
          <p:cNvSpPr>
            <a:spLocks noGrp="1"/>
          </p:cNvSpPr>
          <p:nvPr>
            <p:ph type="sldNum" sz="quarter" idx="4"/>
          </p:nvPr>
        </p:nvSpPr>
        <p:spPr>
          <a:xfrm>
            <a:off x="8737604" y="6357030"/>
            <a:ext cx="2844800" cy="365125"/>
          </a:xfrm>
          <a:prstGeom prst="rect">
            <a:avLst/>
          </a:prstGeom>
        </p:spPr>
        <p:txBody>
          <a:bodyPr vert="horz" lIns="90591" tIns="45301" rIns="90591" bIns="45301" rtlCol="0" anchor="ctr"/>
          <a:lstStyle>
            <a:lvl1pPr algn="r">
              <a:defRPr sz="1100">
                <a:solidFill>
                  <a:schemeClr val="tx1">
                    <a:tint val="75000"/>
                  </a:schemeClr>
                </a:solidFill>
              </a:defRPr>
            </a:lvl1pPr>
          </a:lstStyle>
          <a:p>
            <a:pPr defTabSz="821214"/>
            <a:fld id="{27B039AE-BA49-4EF6-8B76-42B603B60834}" type="slidenum">
              <a:rPr lang="en-US" smtClean="0">
                <a:solidFill>
                  <a:prstClr val="black">
                    <a:tint val="75000"/>
                  </a:prstClr>
                </a:solidFill>
              </a:rPr>
              <a:pPr defTabSz="821214"/>
              <a:t>‹#›</a:t>
            </a:fld>
            <a:endParaRPr lang="en-US">
              <a:solidFill>
                <a:prstClr val="black">
                  <a:tint val="75000"/>
                </a:prstClr>
              </a:solidFill>
            </a:endParaRPr>
          </a:p>
        </p:txBody>
      </p:sp>
    </p:spTree>
    <p:extLst>
      <p:ext uri="{BB962C8B-B14F-4D97-AF65-F5344CB8AC3E}">
        <p14:creationId xmlns:p14="http://schemas.microsoft.com/office/powerpoint/2010/main" val="273870343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txStyles>
    <p:titleStyle>
      <a:lvl1pPr algn="ctr" defTabSz="821214" rtl="0" eaLnBrk="1" latinLnBrk="0" hangingPunct="1">
        <a:spcBef>
          <a:spcPct val="0"/>
        </a:spcBef>
        <a:buNone/>
        <a:defRPr sz="4000" kern="1200">
          <a:solidFill>
            <a:schemeClr val="tx1"/>
          </a:solidFill>
          <a:latin typeface="+mj-lt"/>
          <a:ea typeface="+mj-ea"/>
          <a:cs typeface="+mj-cs"/>
        </a:defRPr>
      </a:lvl1pPr>
    </p:titleStyle>
    <p:bodyStyle>
      <a:lvl1pPr marL="307950" indent="-307950" algn="l" defTabSz="82121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67265" indent="-256635" algn="l" defTabSz="82121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26529" indent="-205304" algn="l" defTabSz="821214" rtl="0" eaLnBrk="1" latinLnBrk="0" hangingPunct="1">
        <a:spcBef>
          <a:spcPct val="20000"/>
        </a:spcBef>
        <a:buFont typeface="Arial" pitchFamily="34" charset="0"/>
        <a:buChar char="•"/>
        <a:defRPr sz="2100" kern="1200">
          <a:solidFill>
            <a:schemeClr val="tx1"/>
          </a:solidFill>
          <a:latin typeface="+mn-lt"/>
          <a:ea typeface="+mn-ea"/>
          <a:cs typeface="+mn-cs"/>
        </a:defRPr>
      </a:lvl3pPr>
      <a:lvl4pPr marL="1437151" indent="-205304" algn="l" defTabSz="82121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47737" indent="-205304" algn="l" defTabSz="82121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58356" indent="-205304" algn="l" defTabSz="82121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68973" indent="-205304" algn="l" defTabSz="82121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79597" indent="-205304" algn="l" defTabSz="82121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0191" indent="-205304" algn="l" defTabSz="82121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21214" rtl="0" eaLnBrk="1" latinLnBrk="0" hangingPunct="1">
        <a:defRPr sz="1600" kern="1200">
          <a:solidFill>
            <a:schemeClr val="tx1"/>
          </a:solidFill>
          <a:latin typeface="+mn-lt"/>
          <a:ea typeface="+mn-ea"/>
          <a:cs typeface="+mn-cs"/>
        </a:defRPr>
      </a:lvl1pPr>
      <a:lvl2pPr marL="410607" algn="l" defTabSz="821214" rtl="0" eaLnBrk="1" latinLnBrk="0" hangingPunct="1">
        <a:defRPr sz="1600" kern="1200">
          <a:solidFill>
            <a:schemeClr val="tx1"/>
          </a:solidFill>
          <a:latin typeface="+mn-lt"/>
          <a:ea typeface="+mn-ea"/>
          <a:cs typeface="+mn-cs"/>
        </a:defRPr>
      </a:lvl2pPr>
      <a:lvl3pPr marL="821214" algn="l" defTabSz="821214" rtl="0" eaLnBrk="1" latinLnBrk="0" hangingPunct="1">
        <a:defRPr sz="1600" kern="1200">
          <a:solidFill>
            <a:schemeClr val="tx1"/>
          </a:solidFill>
          <a:latin typeface="+mn-lt"/>
          <a:ea typeface="+mn-ea"/>
          <a:cs typeface="+mn-cs"/>
        </a:defRPr>
      </a:lvl3pPr>
      <a:lvl4pPr marL="1231836" algn="l" defTabSz="821214" rtl="0" eaLnBrk="1" latinLnBrk="0" hangingPunct="1">
        <a:defRPr sz="1600" kern="1200">
          <a:solidFill>
            <a:schemeClr val="tx1"/>
          </a:solidFill>
          <a:latin typeface="+mn-lt"/>
          <a:ea typeface="+mn-ea"/>
          <a:cs typeface="+mn-cs"/>
        </a:defRPr>
      </a:lvl4pPr>
      <a:lvl5pPr marL="1642434" algn="l" defTabSz="821214" rtl="0" eaLnBrk="1" latinLnBrk="0" hangingPunct="1">
        <a:defRPr sz="1600" kern="1200">
          <a:solidFill>
            <a:schemeClr val="tx1"/>
          </a:solidFill>
          <a:latin typeface="+mn-lt"/>
          <a:ea typeface="+mn-ea"/>
          <a:cs typeface="+mn-cs"/>
        </a:defRPr>
      </a:lvl5pPr>
      <a:lvl6pPr marL="2053056" algn="l" defTabSz="821214" rtl="0" eaLnBrk="1" latinLnBrk="0" hangingPunct="1">
        <a:defRPr sz="1600" kern="1200">
          <a:solidFill>
            <a:schemeClr val="tx1"/>
          </a:solidFill>
          <a:latin typeface="+mn-lt"/>
          <a:ea typeface="+mn-ea"/>
          <a:cs typeface="+mn-cs"/>
        </a:defRPr>
      </a:lvl6pPr>
      <a:lvl7pPr marL="2463660" algn="l" defTabSz="821214" rtl="0" eaLnBrk="1" latinLnBrk="0" hangingPunct="1">
        <a:defRPr sz="1600" kern="1200">
          <a:solidFill>
            <a:schemeClr val="tx1"/>
          </a:solidFill>
          <a:latin typeface="+mn-lt"/>
          <a:ea typeface="+mn-ea"/>
          <a:cs typeface="+mn-cs"/>
        </a:defRPr>
      </a:lvl7pPr>
      <a:lvl8pPr marL="2874279" algn="l" defTabSz="821214" rtl="0" eaLnBrk="1" latinLnBrk="0" hangingPunct="1">
        <a:defRPr sz="1600" kern="1200">
          <a:solidFill>
            <a:schemeClr val="tx1"/>
          </a:solidFill>
          <a:latin typeface="+mn-lt"/>
          <a:ea typeface="+mn-ea"/>
          <a:cs typeface="+mn-cs"/>
        </a:defRPr>
      </a:lvl8pPr>
      <a:lvl9pPr marL="3284879" algn="l" defTabSz="821214"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73DA97-CABA-01EC-9953-A5A9D999FD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B17C33-8909-8AFB-CB09-FD02598D10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61648A-5D14-625B-DDFA-6B4D04E067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22E62E-9AE8-4F98-9A2A-2D101D2A64FB}" type="datetimeFigureOut">
              <a:rPr lang="en-US" smtClean="0"/>
              <a:t>3/14/2025</a:t>
            </a:fld>
            <a:endParaRPr lang="en-US"/>
          </a:p>
        </p:txBody>
      </p:sp>
      <p:sp>
        <p:nvSpPr>
          <p:cNvPr id="5" name="Footer Placeholder 4">
            <a:extLst>
              <a:ext uri="{FF2B5EF4-FFF2-40B4-BE49-F238E27FC236}">
                <a16:creationId xmlns:a16="http://schemas.microsoft.com/office/drawing/2014/main" id="{A0020D7C-7AF9-E815-E3A5-8DB6D11461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1C14AD-3621-5822-A61D-E2EEFBDDE5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5E12E9-50BB-4982-8A5F-55D9206C491D}" type="slidenum">
              <a:rPr lang="en-US" smtClean="0"/>
              <a:t>‹#›</a:t>
            </a:fld>
            <a:endParaRPr lang="en-US"/>
          </a:p>
        </p:txBody>
      </p:sp>
    </p:spTree>
    <p:extLst>
      <p:ext uri="{BB962C8B-B14F-4D97-AF65-F5344CB8AC3E}">
        <p14:creationId xmlns:p14="http://schemas.microsoft.com/office/powerpoint/2010/main" val="7363757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6.xml"/><Relationship Id="rId5" Type="http://schemas.openxmlformats.org/officeDocument/2006/relationships/image" Target="../media/image4.jp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hyperlink" Target="https://www.sheffnersweb.net/blogs/accuratemaps/learn-how-to-go-paperless-with-easy-document-tips/" TargetMode="External"/><Relationship Id="rId17"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hyperlink" Target="https://www.peoplematters.in/news/entrepreneurship-start-ups/startup-pulpstream-provides-paperless-solution-to-organisations-14156?media_type=news&amp;subcat=technology&amp;title=startup-pulpstream-provides-paperless-solution-to-organisations&amp;id=14156" TargetMode="Externa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10.png"/><Relationship Id="rId5" Type="http://schemas.openxmlformats.org/officeDocument/2006/relationships/diagramQuickStyle" Target="../diagrams/quickStyle1.xml"/><Relationship Id="rId15" Type="http://schemas.openxmlformats.org/officeDocument/2006/relationships/image" Target="../media/image12.jpg"/><Relationship Id="rId10" Type="http://schemas.openxmlformats.org/officeDocument/2006/relationships/image" Target="../media/image9.png"/><Relationship Id="rId4" Type="http://schemas.openxmlformats.org/officeDocument/2006/relationships/diagramLayout" Target="../diagrams/layout1.xml"/><Relationship Id="rId9" Type="http://schemas.openxmlformats.org/officeDocument/2006/relationships/image" Target="../media/image8.jfif"/><Relationship Id="rId14" Type="http://schemas.openxmlformats.org/officeDocument/2006/relationships/hyperlink" Target="https://jmbellot.blogs.com/pro/2008/10/quest-ce-quune-proposition-commerciale.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77.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1.xml"/><Relationship Id="rId6" Type="http://schemas.openxmlformats.org/officeDocument/2006/relationships/diagramColors" Target="../diagrams/colors2.xml"/><Relationship Id="rId11" Type="http://schemas.openxmlformats.org/officeDocument/2006/relationships/image" Target="../media/image16.jpeg"/><Relationship Id="rId5" Type="http://schemas.openxmlformats.org/officeDocument/2006/relationships/diagramQuickStyle" Target="../diagrams/quickStyle2.xml"/><Relationship Id="rId15" Type="http://schemas.openxmlformats.org/officeDocument/2006/relationships/image" Target="../media/image19.jpeg"/><Relationship Id="rId10" Type="http://schemas.openxmlformats.org/officeDocument/2006/relationships/image" Target="../media/image15.jpeg"/><Relationship Id="rId4" Type="http://schemas.openxmlformats.org/officeDocument/2006/relationships/diagramLayout" Target="../diagrams/layout2.xml"/><Relationship Id="rId9" Type="http://schemas.openxmlformats.org/officeDocument/2006/relationships/image" Target="../media/image14.jpeg"/><Relationship Id="rId1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21.xml"/><Relationship Id="rId5" Type="http://schemas.openxmlformats.org/officeDocument/2006/relationships/image" Target="../media/image97.png"/><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png"/><Relationship Id="rId1" Type="http://schemas.openxmlformats.org/officeDocument/2006/relationships/slideLayout" Target="../slideLayouts/slideLayout21.xml"/><Relationship Id="rId5" Type="http://schemas.openxmlformats.org/officeDocument/2006/relationships/image" Target="../media/image100.png"/><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22.jpeg"/></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103.gif"/></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108.png"/></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gif"/><Relationship Id="rId2" Type="http://schemas.openxmlformats.org/officeDocument/2006/relationships/image" Target="../media/image1.png"/><Relationship Id="rId1" Type="http://schemas.openxmlformats.org/officeDocument/2006/relationships/slideLayout" Target="../slideLayouts/slideLayout21.xml"/><Relationship Id="rId6" Type="http://schemas.openxmlformats.org/officeDocument/2006/relationships/image" Target="../media/image113.png"/><Relationship Id="rId5" Type="http://schemas.openxmlformats.org/officeDocument/2006/relationships/image" Target="../media/image14.jpeg"/><Relationship Id="rId4" Type="http://schemas.openxmlformats.org/officeDocument/2006/relationships/image" Target="../media/image112.jpe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116.png"/></Relationships>
</file>

<file path=ppt/slides/_rels/slide7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7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jpeg"/><Relationship Id="rId18" Type="http://schemas.openxmlformats.org/officeDocument/2006/relationships/slide" Target="slide28.xml"/><Relationship Id="rId3" Type="http://schemas.openxmlformats.org/officeDocument/2006/relationships/diagramData" Target="../diagrams/data3.xml"/><Relationship Id="rId21" Type="http://schemas.openxmlformats.org/officeDocument/2006/relationships/image" Target="../media/image19.jpeg"/><Relationship Id="rId7" Type="http://schemas.microsoft.com/office/2007/relationships/diagramDrawing" Target="../diagrams/drawing3.xml"/><Relationship Id="rId12" Type="http://schemas.openxmlformats.org/officeDocument/2006/relationships/image" Target="../media/image16.jpeg"/><Relationship Id="rId17" Type="http://schemas.openxmlformats.org/officeDocument/2006/relationships/slide" Target="slide32.xml"/><Relationship Id="rId2" Type="http://schemas.openxmlformats.org/officeDocument/2006/relationships/image" Target="../media/image1.png"/><Relationship Id="rId16" Type="http://schemas.openxmlformats.org/officeDocument/2006/relationships/slide" Target="slide77.xml"/><Relationship Id="rId20" Type="http://schemas.openxmlformats.org/officeDocument/2006/relationships/image" Target="../media/image18.png"/><Relationship Id="rId1" Type="http://schemas.openxmlformats.org/officeDocument/2006/relationships/slideLayout" Target="../slideLayouts/slideLayout21.xml"/><Relationship Id="rId6" Type="http://schemas.openxmlformats.org/officeDocument/2006/relationships/diagramColors" Target="../diagrams/colors3.xml"/><Relationship Id="rId11" Type="http://schemas.openxmlformats.org/officeDocument/2006/relationships/slide" Target="slide69.xml"/><Relationship Id="rId5" Type="http://schemas.openxmlformats.org/officeDocument/2006/relationships/diagramQuickStyle" Target="../diagrams/quickStyle3.xml"/><Relationship Id="rId15" Type="http://schemas.openxmlformats.org/officeDocument/2006/relationships/slide" Target="slide6.xml"/><Relationship Id="rId10" Type="http://schemas.openxmlformats.org/officeDocument/2006/relationships/image" Target="../media/image15.jpeg"/><Relationship Id="rId19" Type="http://schemas.openxmlformats.org/officeDocument/2006/relationships/slide" Target="slide14.xml"/><Relationship Id="rId4" Type="http://schemas.openxmlformats.org/officeDocument/2006/relationships/diagramLayout" Target="../diagrams/layout3.xml"/><Relationship Id="rId9" Type="http://schemas.openxmlformats.org/officeDocument/2006/relationships/image" Target="../media/image14.jpeg"/><Relationship Id="rId14" Type="http://schemas.openxmlformats.org/officeDocument/2006/relationships/slide" Target="slide42.xml"/></Relationships>
</file>

<file path=ppt/slides/_rels/slide7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png"/><Relationship Id="rId1" Type="http://schemas.openxmlformats.org/officeDocument/2006/relationships/slideLayout" Target="../slideLayouts/slideLayout21.xml"/><Relationship Id="rId6" Type="http://schemas.openxmlformats.org/officeDocument/2006/relationships/image" Target="../media/image123.jpeg"/><Relationship Id="rId5" Type="http://schemas.openxmlformats.org/officeDocument/2006/relationships/image" Target="../media/image122.jpg"/><Relationship Id="rId4" Type="http://schemas.openxmlformats.org/officeDocument/2006/relationships/image" Target="../media/image121.jp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F14CF8A-6E79-4E4F-BD1C-43B50CFBF272}"/>
              </a:ext>
            </a:extLst>
          </p:cNvPr>
          <p:cNvPicPr>
            <a:picLocks noChangeAspect="1"/>
          </p:cNvPicPr>
          <p:nvPr/>
        </p:nvPicPr>
        <p:blipFill>
          <a:blip r:embed="rId2"/>
          <a:stretch>
            <a:fillRect/>
          </a:stretch>
        </p:blipFill>
        <p:spPr>
          <a:xfrm>
            <a:off x="609410" y="2014130"/>
            <a:ext cx="4141760" cy="900833"/>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6" name="Picture 5" descr="A hand holding a circular object&#10;&#10;Description automatically generated">
            <a:extLst>
              <a:ext uri="{FF2B5EF4-FFF2-40B4-BE49-F238E27FC236}">
                <a16:creationId xmlns:a16="http://schemas.microsoft.com/office/drawing/2014/main" id="{4A629A53-6C53-3C9A-0522-71685B7D7D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7539" y="391016"/>
            <a:ext cx="4871082" cy="3246228"/>
          </a:xfrm>
          <a:prstGeom prst="rect">
            <a:avLst/>
          </a:prstGeom>
        </p:spPr>
      </p:pic>
      <p:sp>
        <p:nvSpPr>
          <p:cNvPr id="8" name="Title 1">
            <a:extLst>
              <a:ext uri="{FF2B5EF4-FFF2-40B4-BE49-F238E27FC236}">
                <a16:creationId xmlns:a16="http://schemas.microsoft.com/office/drawing/2014/main" id="{ED54960B-F7FC-DD6E-2E85-B6D7E862511B}"/>
              </a:ext>
            </a:extLst>
          </p:cNvPr>
          <p:cNvSpPr>
            <a:spLocks noGrp="1"/>
          </p:cNvSpPr>
          <p:nvPr>
            <p:ph type="ctrTitle"/>
          </p:nvPr>
        </p:nvSpPr>
        <p:spPr>
          <a:xfrm>
            <a:off x="5920523" y="3960906"/>
            <a:ext cx="6165116" cy="2433976"/>
          </a:xfrm>
        </p:spPr>
        <p:txBody>
          <a:bodyPr vert="horz" lIns="91440" tIns="45720" rIns="91440" bIns="45720" rtlCol="0" anchor="t">
            <a:normAutofit fontScale="90000"/>
          </a:bodyPr>
          <a:lstStyle/>
          <a:p>
            <a:pPr algn="ctr"/>
            <a:r>
              <a:rPr lang="en-US" sz="4900" i="1" kern="1200" dirty="0">
                <a:solidFill>
                  <a:srgbClr val="002060"/>
                </a:solidFill>
                <a:latin typeface="+mj-lt"/>
                <a:ea typeface="+mj-ea"/>
                <a:cs typeface="+mj-cs"/>
              </a:rPr>
              <a:t>PROCESS IMPROVEMENT</a:t>
            </a:r>
            <a:br>
              <a:rPr lang="en-US" sz="4400" i="1" kern="1200" dirty="0">
                <a:solidFill>
                  <a:schemeClr val="tx2"/>
                </a:solidFill>
                <a:latin typeface="+mj-lt"/>
                <a:ea typeface="+mj-ea"/>
                <a:cs typeface="+mj-cs"/>
              </a:rPr>
            </a:br>
            <a:br>
              <a:rPr lang="en-US" sz="800" i="1" kern="1200" dirty="0">
                <a:solidFill>
                  <a:schemeClr val="tx2"/>
                </a:solidFill>
                <a:latin typeface="+mj-lt"/>
                <a:ea typeface="+mj-ea"/>
                <a:cs typeface="+mj-cs"/>
              </a:rPr>
            </a:br>
            <a:br>
              <a:rPr lang="en-US" sz="800" i="1" kern="1200" dirty="0">
                <a:solidFill>
                  <a:schemeClr val="tx2"/>
                </a:solidFill>
                <a:latin typeface="+mj-lt"/>
                <a:ea typeface="+mj-ea"/>
                <a:cs typeface="+mj-cs"/>
              </a:rPr>
            </a:br>
            <a:r>
              <a:rPr lang="en-US" sz="3600" i="1" dirty="0">
                <a:solidFill>
                  <a:srgbClr val="002060"/>
                </a:solidFill>
              </a:rPr>
              <a:t>Design for Seamless Integration with Existing Manufacturing Systems </a:t>
            </a:r>
            <a:endParaRPr lang="en-US" sz="4000" i="1" kern="1200" dirty="0">
              <a:solidFill>
                <a:srgbClr val="002060"/>
              </a:solidFill>
            </a:endParaRPr>
          </a:p>
        </p:txBody>
      </p:sp>
      <p:pic>
        <p:nvPicPr>
          <p:cNvPr id="13" name="Picture 12" descr="A person wearing safety gear holding a sign&#10;&#10;Description automatically generated">
            <a:extLst>
              <a:ext uri="{FF2B5EF4-FFF2-40B4-BE49-F238E27FC236}">
                <a16:creationId xmlns:a16="http://schemas.microsoft.com/office/drawing/2014/main" id="{7AAD66D2-BD27-49ED-3585-C9B3914BFF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6" y="2926143"/>
            <a:ext cx="3405250" cy="2837708"/>
          </a:xfrm>
          <a:prstGeom prst="rect">
            <a:avLst/>
          </a:prstGeom>
        </p:spPr>
      </p:pic>
      <p:pic>
        <p:nvPicPr>
          <p:cNvPr id="18" name="Picture 17" descr="A pink background with white text&#10;&#10;Description automatically generated">
            <a:extLst>
              <a:ext uri="{FF2B5EF4-FFF2-40B4-BE49-F238E27FC236}">
                <a16:creationId xmlns:a16="http://schemas.microsoft.com/office/drawing/2014/main" id="{5C44E4D0-F045-9C1E-8DF8-8FF9DE5E6452}"/>
              </a:ext>
            </a:extLst>
          </p:cNvPr>
          <p:cNvPicPr>
            <a:picLocks noChangeAspect="1"/>
          </p:cNvPicPr>
          <p:nvPr/>
        </p:nvPicPr>
        <p:blipFill rotWithShape="1">
          <a:blip r:embed="rId5">
            <a:extLst>
              <a:ext uri="{28A0092B-C50C-407E-A947-70E740481C1C}">
                <a14:useLocalDpi xmlns:a14="http://schemas.microsoft.com/office/drawing/2010/main" val="0"/>
              </a:ext>
            </a:extLst>
          </a:blip>
          <a:srcRect l="6043" t="31090" r="6339" b="29099"/>
          <a:stretch/>
        </p:blipFill>
        <p:spPr>
          <a:xfrm>
            <a:off x="342812" y="5648769"/>
            <a:ext cx="3892222" cy="1174377"/>
          </a:xfrm>
          <a:prstGeom prst="rect">
            <a:avLst/>
          </a:prstGeom>
        </p:spPr>
      </p:pic>
    </p:spTree>
    <p:extLst>
      <p:ext uri="{BB962C8B-B14F-4D97-AF65-F5344CB8AC3E}">
        <p14:creationId xmlns:p14="http://schemas.microsoft.com/office/powerpoint/2010/main" val="1703353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F736B-1742-7C85-46EB-EC02779AFAB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0869FEA-ABAB-47C9-C1DD-6E7B9E95CC21}"/>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0F12B2F8-4CAE-5475-8856-E1F07628E632}"/>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2CB53544-4AFB-7536-959C-6E4E9DBC9844}"/>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5D0AF06-691C-F838-128F-D4A156F9B748}"/>
              </a:ext>
            </a:extLst>
          </p:cNvPr>
          <p:cNvSpPr txBox="1"/>
          <p:nvPr/>
        </p:nvSpPr>
        <p:spPr>
          <a:xfrm>
            <a:off x="9875898" y="1306231"/>
            <a:ext cx="2120154" cy="5078313"/>
          </a:xfrm>
          <a:prstGeom prst="rect">
            <a:avLst/>
          </a:prstGeom>
          <a:noFill/>
        </p:spPr>
        <p:txBody>
          <a:bodyPr wrap="square" rtlCol="0">
            <a:spAutoFit/>
          </a:bodyPr>
          <a:lstStyle/>
          <a:p>
            <a:pPr algn="just"/>
            <a:r>
              <a:rPr lang="en-CA" b="1" i="1" u="sng" dirty="0"/>
              <a:t>Raw Material Consumption</a:t>
            </a:r>
          </a:p>
          <a:p>
            <a:pPr algn="just"/>
            <a:endParaRPr lang="en-CA" b="1" i="1" u="sng" dirty="0"/>
          </a:p>
          <a:p>
            <a:pPr marL="285750" indent="-285750" algn="just">
              <a:buFont typeface="Arial" panose="020B0604020202020204" pitchFamily="34" charset="0"/>
              <a:buChar char="•"/>
            </a:pPr>
            <a:r>
              <a:rPr lang="en-CA" i="1" dirty="0"/>
              <a:t>The Material Manager has the facility to view the raw material details entered by the operator, both shift-wise and in a detailed view</a:t>
            </a:r>
          </a:p>
          <a:p>
            <a:pPr marL="285750" indent="-285750" algn="just">
              <a:buFont typeface="Arial" panose="020B0604020202020204" pitchFamily="34" charset="0"/>
              <a:buChar char="•"/>
            </a:pPr>
            <a:r>
              <a:rPr lang="en-CA" i="1" dirty="0"/>
              <a:t>They can filter the information based on date, supervisor, </a:t>
            </a:r>
            <a:r>
              <a:rPr lang="en-CA" i="1" dirty="0" err="1"/>
              <a:t>Movex</a:t>
            </a:r>
            <a:r>
              <a:rPr lang="en-CA" i="1" dirty="0"/>
              <a:t> number, and lot number</a:t>
            </a:r>
          </a:p>
        </p:txBody>
      </p:sp>
      <p:sp>
        <p:nvSpPr>
          <p:cNvPr id="6" name="Rectangle 5">
            <a:extLst>
              <a:ext uri="{FF2B5EF4-FFF2-40B4-BE49-F238E27FC236}">
                <a16:creationId xmlns:a16="http://schemas.microsoft.com/office/drawing/2014/main" id="{20193DCC-1AD2-59B6-23C7-8D8008A30623}"/>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12" name="Oval 11">
            <a:extLst>
              <a:ext uri="{FF2B5EF4-FFF2-40B4-BE49-F238E27FC236}">
                <a16:creationId xmlns:a16="http://schemas.microsoft.com/office/drawing/2014/main" id="{4CD54CC0-9B32-FCDB-0D1E-541CBB0162C2}"/>
              </a:ext>
            </a:extLst>
          </p:cNvPr>
          <p:cNvSpPr/>
          <p:nvPr/>
        </p:nvSpPr>
        <p:spPr>
          <a:xfrm>
            <a:off x="9696604" y="161861"/>
            <a:ext cx="358588" cy="307777"/>
          </a:xfrm>
          <a:prstGeom prst="ellips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6EEEDD66-0804-BE8A-8573-A3964C0668FC}"/>
              </a:ext>
            </a:extLst>
          </p:cNvPr>
          <p:cNvPicPr>
            <a:picLocks noChangeAspect="1"/>
          </p:cNvPicPr>
          <p:nvPr/>
        </p:nvPicPr>
        <p:blipFill>
          <a:blip r:embed="rId3"/>
          <a:stretch>
            <a:fillRect/>
          </a:stretch>
        </p:blipFill>
        <p:spPr>
          <a:xfrm>
            <a:off x="73152" y="787509"/>
            <a:ext cx="7278624" cy="3144411"/>
          </a:xfrm>
          <a:prstGeom prst="rect">
            <a:avLst/>
          </a:prstGeom>
        </p:spPr>
      </p:pic>
      <p:pic>
        <p:nvPicPr>
          <p:cNvPr id="13" name="Picture 12">
            <a:extLst>
              <a:ext uri="{FF2B5EF4-FFF2-40B4-BE49-F238E27FC236}">
                <a16:creationId xmlns:a16="http://schemas.microsoft.com/office/drawing/2014/main" id="{DF2C760E-AA15-E8FE-3356-9F4618A4317A}"/>
              </a:ext>
            </a:extLst>
          </p:cNvPr>
          <p:cNvPicPr>
            <a:picLocks noChangeAspect="1"/>
          </p:cNvPicPr>
          <p:nvPr/>
        </p:nvPicPr>
        <p:blipFill>
          <a:blip r:embed="rId4"/>
          <a:stretch>
            <a:fillRect/>
          </a:stretch>
        </p:blipFill>
        <p:spPr>
          <a:xfrm>
            <a:off x="406300" y="3601748"/>
            <a:ext cx="8997696" cy="2468743"/>
          </a:xfrm>
          <a:prstGeom prst="rect">
            <a:avLst/>
          </a:prstGeom>
        </p:spPr>
      </p:pic>
    </p:spTree>
    <p:extLst>
      <p:ext uri="{BB962C8B-B14F-4D97-AF65-F5344CB8AC3E}">
        <p14:creationId xmlns:p14="http://schemas.microsoft.com/office/powerpoint/2010/main" val="407894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B19E3-9E4C-4F43-765F-F32683CAD49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ED3A505-6ADF-DA8B-7726-30F1E7742293}"/>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9EE513FC-7BA5-7779-D8FF-9A593F1DC428}"/>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“The key is not to prioritize what’s on the schedule, but to schedule your priorities.” – Stephen Covey</a:t>
            </a:r>
          </a:p>
        </p:txBody>
      </p:sp>
      <p:pic>
        <p:nvPicPr>
          <p:cNvPr id="4" name="Picture 3">
            <a:extLst>
              <a:ext uri="{FF2B5EF4-FFF2-40B4-BE49-F238E27FC236}">
                <a16:creationId xmlns:a16="http://schemas.microsoft.com/office/drawing/2014/main" id="{C1D1735D-1477-00AF-3480-4F54A50D8AC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AF92A649-3F79-7387-5C7F-08F455052A08}"/>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3" name="Oval 2">
            <a:extLst>
              <a:ext uri="{FF2B5EF4-FFF2-40B4-BE49-F238E27FC236}">
                <a16:creationId xmlns:a16="http://schemas.microsoft.com/office/drawing/2014/main" id="{53E9C140-C312-628C-EB21-87D082D4EA38}"/>
              </a:ext>
            </a:extLst>
          </p:cNvPr>
          <p:cNvSpPr/>
          <p:nvPr/>
        </p:nvSpPr>
        <p:spPr>
          <a:xfrm>
            <a:off x="9689349" y="161861"/>
            <a:ext cx="358588" cy="307777"/>
          </a:xfrm>
          <a:prstGeom prst="ellips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22769F91-A714-AB73-0495-9B535CAB4CDD}"/>
              </a:ext>
            </a:extLst>
          </p:cNvPr>
          <p:cNvPicPr>
            <a:picLocks noChangeAspect="1"/>
          </p:cNvPicPr>
          <p:nvPr/>
        </p:nvPicPr>
        <p:blipFill>
          <a:blip r:embed="rId3"/>
          <a:stretch>
            <a:fillRect/>
          </a:stretch>
        </p:blipFill>
        <p:spPr>
          <a:xfrm>
            <a:off x="667512" y="653567"/>
            <a:ext cx="7068312" cy="2826821"/>
          </a:xfrm>
          <a:prstGeom prst="rect">
            <a:avLst/>
          </a:prstGeom>
        </p:spPr>
      </p:pic>
      <p:sp>
        <p:nvSpPr>
          <p:cNvPr id="16" name="TextBox 15">
            <a:extLst>
              <a:ext uri="{FF2B5EF4-FFF2-40B4-BE49-F238E27FC236}">
                <a16:creationId xmlns:a16="http://schemas.microsoft.com/office/drawing/2014/main" id="{EE665BAF-65A9-22C6-D379-09EA4885B000}"/>
              </a:ext>
            </a:extLst>
          </p:cNvPr>
          <p:cNvSpPr txBox="1"/>
          <p:nvPr/>
        </p:nvSpPr>
        <p:spPr>
          <a:xfrm>
            <a:off x="8656077" y="1476014"/>
            <a:ext cx="3285988" cy="2585323"/>
          </a:xfrm>
          <a:prstGeom prst="rect">
            <a:avLst/>
          </a:prstGeom>
          <a:noFill/>
        </p:spPr>
        <p:txBody>
          <a:bodyPr wrap="square">
            <a:spAutoFit/>
          </a:bodyPr>
          <a:lstStyle/>
          <a:p>
            <a:pPr marL="285750" indent="-285750" algn="just">
              <a:buFont typeface="Arial" panose="020B0604020202020204" pitchFamily="34" charset="0"/>
              <a:buChar char="•"/>
            </a:pPr>
            <a:r>
              <a:rPr lang="en-CA" dirty="0"/>
              <a:t>It provides a visualization of glass and PP raw material consumption, categorized by shift</a:t>
            </a:r>
          </a:p>
          <a:p>
            <a:pPr marL="285750" indent="-285750" algn="just">
              <a:buFont typeface="Arial" panose="020B0604020202020204" pitchFamily="34" charset="0"/>
              <a:buChar char="•"/>
            </a:pPr>
            <a:r>
              <a:rPr lang="en-CA" dirty="0"/>
              <a:t>The donut chart represents and shows how many boards are needed to complete the process and how many have been done</a:t>
            </a:r>
            <a:endParaRPr lang="en-CA" i="1" dirty="0"/>
          </a:p>
        </p:txBody>
      </p:sp>
      <p:pic>
        <p:nvPicPr>
          <p:cNvPr id="21" name="Picture 20">
            <a:extLst>
              <a:ext uri="{FF2B5EF4-FFF2-40B4-BE49-F238E27FC236}">
                <a16:creationId xmlns:a16="http://schemas.microsoft.com/office/drawing/2014/main" id="{9EC3D8C3-1002-D510-06F4-ED1057B52491}"/>
              </a:ext>
            </a:extLst>
          </p:cNvPr>
          <p:cNvPicPr>
            <a:picLocks noChangeAspect="1"/>
          </p:cNvPicPr>
          <p:nvPr/>
        </p:nvPicPr>
        <p:blipFill>
          <a:blip r:embed="rId4"/>
          <a:stretch>
            <a:fillRect/>
          </a:stretch>
        </p:blipFill>
        <p:spPr>
          <a:xfrm>
            <a:off x="852424" y="3472369"/>
            <a:ext cx="5980176" cy="2924532"/>
          </a:xfrm>
          <a:prstGeom prst="rect">
            <a:avLst/>
          </a:prstGeom>
        </p:spPr>
      </p:pic>
      <p:sp>
        <p:nvSpPr>
          <p:cNvPr id="22" name="Arrow: Right 21">
            <a:extLst>
              <a:ext uri="{FF2B5EF4-FFF2-40B4-BE49-F238E27FC236}">
                <a16:creationId xmlns:a16="http://schemas.microsoft.com/office/drawing/2014/main" id="{0D142131-9015-17E6-7C95-74A2A09DA996}"/>
              </a:ext>
            </a:extLst>
          </p:cNvPr>
          <p:cNvSpPr/>
          <p:nvPr/>
        </p:nvSpPr>
        <p:spPr>
          <a:xfrm>
            <a:off x="7735824" y="1698727"/>
            <a:ext cx="832104" cy="491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Arrow: Right 22">
            <a:extLst>
              <a:ext uri="{FF2B5EF4-FFF2-40B4-BE49-F238E27FC236}">
                <a16:creationId xmlns:a16="http://schemas.microsoft.com/office/drawing/2014/main" id="{B309DF3D-61E1-099C-A9F1-9407BABAD719}"/>
              </a:ext>
            </a:extLst>
          </p:cNvPr>
          <p:cNvSpPr/>
          <p:nvPr/>
        </p:nvSpPr>
        <p:spPr>
          <a:xfrm>
            <a:off x="7604760" y="4713740"/>
            <a:ext cx="832104" cy="491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TextBox 24">
            <a:extLst>
              <a:ext uri="{FF2B5EF4-FFF2-40B4-BE49-F238E27FC236}">
                <a16:creationId xmlns:a16="http://schemas.microsoft.com/office/drawing/2014/main" id="{6E00065F-7E69-95E8-5E89-26C3486F3778}"/>
              </a:ext>
            </a:extLst>
          </p:cNvPr>
          <p:cNvSpPr txBox="1"/>
          <p:nvPr/>
        </p:nvSpPr>
        <p:spPr>
          <a:xfrm>
            <a:off x="8533231" y="4439581"/>
            <a:ext cx="3658769" cy="1200329"/>
          </a:xfrm>
          <a:prstGeom prst="rect">
            <a:avLst/>
          </a:prstGeom>
          <a:noFill/>
        </p:spPr>
        <p:txBody>
          <a:bodyPr wrap="square">
            <a:spAutoFit/>
          </a:bodyPr>
          <a:lstStyle/>
          <a:p>
            <a:pPr algn="just"/>
            <a:r>
              <a:rPr lang="en-CA" dirty="0"/>
              <a:t>It provides a bar chart visualization of glass and PP raw material usage over the last 3 months, broken down by week.</a:t>
            </a:r>
            <a:endParaRPr lang="en-CA" i="1" dirty="0"/>
          </a:p>
        </p:txBody>
      </p:sp>
    </p:spTree>
    <p:extLst>
      <p:ext uri="{BB962C8B-B14F-4D97-AF65-F5344CB8AC3E}">
        <p14:creationId xmlns:p14="http://schemas.microsoft.com/office/powerpoint/2010/main" val="366653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545E0-C443-BB25-7B1B-61CD6E7B0D0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B131FC5-0601-DFC5-8E1D-6CCDB58B610D}"/>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B2D3D236-DD78-C3F8-6549-63541511A8F0}"/>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“The key is not to prioritize what’s on the schedule, but to schedule your priorities.” – Stephen Covey</a:t>
            </a:r>
          </a:p>
        </p:txBody>
      </p:sp>
      <p:pic>
        <p:nvPicPr>
          <p:cNvPr id="4" name="Picture 3">
            <a:extLst>
              <a:ext uri="{FF2B5EF4-FFF2-40B4-BE49-F238E27FC236}">
                <a16:creationId xmlns:a16="http://schemas.microsoft.com/office/drawing/2014/main" id="{366B0428-6975-510C-7600-C09B794B03C2}"/>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8" name="TextBox 7">
            <a:extLst>
              <a:ext uri="{FF2B5EF4-FFF2-40B4-BE49-F238E27FC236}">
                <a16:creationId xmlns:a16="http://schemas.microsoft.com/office/drawing/2014/main" id="{D5CDECC6-7F74-2612-14C1-CE6F740F2D19}"/>
              </a:ext>
            </a:extLst>
          </p:cNvPr>
          <p:cNvSpPr txBox="1"/>
          <p:nvPr/>
        </p:nvSpPr>
        <p:spPr>
          <a:xfrm>
            <a:off x="7214616" y="1416742"/>
            <a:ext cx="4474371" cy="1477328"/>
          </a:xfrm>
          <a:prstGeom prst="rect">
            <a:avLst/>
          </a:prstGeom>
          <a:noFill/>
        </p:spPr>
        <p:txBody>
          <a:bodyPr wrap="square" rtlCol="0">
            <a:spAutoFit/>
          </a:bodyPr>
          <a:lstStyle/>
          <a:p>
            <a:pPr algn="just"/>
            <a:r>
              <a:rPr lang="en-CA" b="1" i="1" u="sng" dirty="0"/>
              <a:t>Partial</a:t>
            </a:r>
          </a:p>
          <a:p>
            <a:pPr algn="just"/>
            <a:endParaRPr lang="en-CA" i="1" dirty="0"/>
          </a:p>
          <a:p>
            <a:pPr algn="just"/>
            <a:r>
              <a:rPr lang="en-CA" i="1" dirty="0"/>
              <a:t>They can view the partial list in their login, and the yellow textbox is editable, allowing them to correct any errors.</a:t>
            </a:r>
          </a:p>
        </p:txBody>
      </p:sp>
      <p:sp>
        <p:nvSpPr>
          <p:cNvPr id="10" name="Arrow: Right 9">
            <a:extLst>
              <a:ext uri="{FF2B5EF4-FFF2-40B4-BE49-F238E27FC236}">
                <a16:creationId xmlns:a16="http://schemas.microsoft.com/office/drawing/2014/main" id="{ACBD4D95-24CF-7B20-C46B-C17BC14BF981}"/>
              </a:ext>
            </a:extLst>
          </p:cNvPr>
          <p:cNvSpPr/>
          <p:nvPr/>
        </p:nvSpPr>
        <p:spPr>
          <a:xfrm>
            <a:off x="5855668" y="1909038"/>
            <a:ext cx="998822" cy="6878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8D63704F-9558-6798-56D1-852378C01A0A}"/>
              </a:ext>
            </a:extLst>
          </p:cNvPr>
          <p:cNvSpPr txBox="1"/>
          <p:nvPr/>
        </p:nvSpPr>
        <p:spPr>
          <a:xfrm>
            <a:off x="35610" y="4224035"/>
            <a:ext cx="3896542" cy="1200329"/>
          </a:xfrm>
          <a:prstGeom prst="rect">
            <a:avLst/>
          </a:prstGeom>
          <a:noFill/>
        </p:spPr>
        <p:txBody>
          <a:bodyPr wrap="square" rtlCol="0">
            <a:spAutoFit/>
          </a:bodyPr>
          <a:lstStyle/>
          <a:p>
            <a:pPr algn="just"/>
            <a:r>
              <a:rPr lang="en-CA" b="1" i="1" u="sng" dirty="0"/>
              <a:t>Quarantine </a:t>
            </a:r>
          </a:p>
          <a:p>
            <a:pPr algn="just"/>
            <a:endParaRPr lang="en-CA" i="1" dirty="0"/>
          </a:p>
          <a:p>
            <a:pPr algn="just"/>
            <a:r>
              <a:rPr lang="en-CA" dirty="0"/>
              <a:t>It displays all the boards marked as quarantine by the supervisor</a:t>
            </a:r>
            <a:endParaRPr lang="en-CA" i="1" dirty="0"/>
          </a:p>
        </p:txBody>
      </p:sp>
      <p:sp>
        <p:nvSpPr>
          <p:cNvPr id="12" name="Arrow: Left 11">
            <a:extLst>
              <a:ext uri="{FF2B5EF4-FFF2-40B4-BE49-F238E27FC236}">
                <a16:creationId xmlns:a16="http://schemas.microsoft.com/office/drawing/2014/main" id="{6A5A07A9-6E05-D579-B920-B746E2E32839}"/>
              </a:ext>
            </a:extLst>
          </p:cNvPr>
          <p:cNvSpPr/>
          <p:nvPr/>
        </p:nvSpPr>
        <p:spPr>
          <a:xfrm>
            <a:off x="4130992" y="4878948"/>
            <a:ext cx="870775" cy="7354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8CF480E6-EE88-349B-D911-7B8D589FFD98}"/>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3" name="Oval 2">
            <a:extLst>
              <a:ext uri="{FF2B5EF4-FFF2-40B4-BE49-F238E27FC236}">
                <a16:creationId xmlns:a16="http://schemas.microsoft.com/office/drawing/2014/main" id="{991E6C07-E75B-5719-0974-03EB0F7CBA33}"/>
              </a:ext>
            </a:extLst>
          </p:cNvPr>
          <p:cNvSpPr/>
          <p:nvPr/>
        </p:nvSpPr>
        <p:spPr>
          <a:xfrm>
            <a:off x="9689349" y="161861"/>
            <a:ext cx="358588" cy="307777"/>
          </a:xfrm>
          <a:prstGeom prst="ellips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a:extLst>
              <a:ext uri="{FF2B5EF4-FFF2-40B4-BE49-F238E27FC236}">
                <a16:creationId xmlns:a16="http://schemas.microsoft.com/office/drawing/2014/main" id="{AF16CB99-9E7D-24CF-0E24-5DA7BFEB94D8}"/>
              </a:ext>
            </a:extLst>
          </p:cNvPr>
          <p:cNvPicPr>
            <a:picLocks noChangeAspect="1"/>
          </p:cNvPicPr>
          <p:nvPr/>
        </p:nvPicPr>
        <p:blipFill>
          <a:blip r:embed="rId3"/>
          <a:stretch>
            <a:fillRect/>
          </a:stretch>
        </p:blipFill>
        <p:spPr>
          <a:xfrm>
            <a:off x="-1" y="907021"/>
            <a:ext cx="4261105" cy="2521979"/>
          </a:xfrm>
          <a:prstGeom prst="rect">
            <a:avLst/>
          </a:prstGeom>
        </p:spPr>
      </p:pic>
      <p:pic>
        <p:nvPicPr>
          <p:cNvPr id="17" name="Picture 16">
            <a:extLst>
              <a:ext uri="{FF2B5EF4-FFF2-40B4-BE49-F238E27FC236}">
                <a16:creationId xmlns:a16="http://schemas.microsoft.com/office/drawing/2014/main" id="{E55161C3-7367-AD59-5DF1-B2D78075EFC9}"/>
              </a:ext>
            </a:extLst>
          </p:cNvPr>
          <p:cNvPicPr>
            <a:picLocks noChangeAspect="1"/>
          </p:cNvPicPr>
          <p:nvPr/>
        </p:nvPicPr>
        <p:blipFill>
          <a:blip r:embed="rId4"/>
          <a:stretch>
            <a:fillRect/>
          </a:stretch>
        </p:blipFill>
        <p:spPr>
          <a:xfrm>
            <a:off x="6355079" y="3676629"/>
            <a:ext cx="5010913" cy="2785727"/>
          </a:xfrm>
          <a:prstGeom prst="rect">
            <a:avLst/>
          </a:prstGeom>
        </p:spPr>
      </p:pic>
    </p:spTree>
    <p:extLst>
      <p:ext uri="{BB962C8B-B14F-4D97-AF65-F5344CB8AC3E}">
        <p14:creationId xmlns:p14="http://schemas.microsoft.com/office/powerpoint/2010/main" val="54538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9875898" y="1306231"/>
            <a:ext cx="2120154" cy="4247317"/>
          </a:xfrm>
          <a:prstGeom prst="rect">
            <a:avLst/>
          </a:prstGeom>
          <a:noFill/>
        </p:spPr>
        <p:txBody>
          <a:bodyPr wrap="square" rtlCol="0">
            <a:spAutoFit/>
          </a:bodyPr>
          <a:lstStyle/>
          <a:p>
            <a:pPr algn="just"/>
            <a:r>
              <a:rPr lang="en-CA" b="1" i="1" u="sng" dirty="0"/>
              <a:t>Audit Schedule</a:t>
            </a:r>
          </a:p>
          <a:p>
            <a:pPr algn="just"/>
            <a:endParaRPr lang="en-CA" b="1" i="1" u="sng" dirty="0"/>
          </a:p>
          <a:p>
            <a:pPr marL="285750" indent="-285750" algn="just">
              <a:buFont typeface="Arial" panose="020B0604020202020204" pitchFamily="34" charset="0"/>
              <a:buChar char="•"/>
            </a:pPr>
            <a:r>
              <a:rPr lang="en-CA" i="1" dirty="0"/>
              <a:t>Any changes made in the MO schedules, priorities, addition/deletion is recorded in the form of an Audit log and the same can be accessed by the Material Manager for reviewing the changes made.</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12" name="Oval 11">
            <a:extLst>
              <a:ext uri="{FF2B5EF4-FFF2-40B4-BE49-F238E27FC236}">
                <a16:creationId xmlns:a16="http://schemas.microsoft.com/office/drawing/2014/main" id="{E698D7E7-CF1D-1C6E-4C51-277326ACAC95}"/>
              </a:ext>
            </a:extLst>
          </p:cNvPr>
          <p:cNvSpPr/>
          <p:nvPr/>
        </p:nvSpPr>
        <p:spPr>
          <a:xfrm>
            <a:off x="9696604" y="161861"/>
            <a:ext cx="358588" cy="307777"/>
          </a:xfrm>
          <a:prstGeom prst="ellips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a:extLst>
              <a:ext uri="{FF2B5EF4-FFF2-40B4-BE49-F238E27FC236}">
                <a16:creationId xmlns:a16="http://schemas.microsoft.com/office/drawing/2014/main" id="{A6C74368-7348-CFB9-0E04-B99A1593D974}"/>
              </a:ext>
            </a:extLst>
          </p:cNvPr>
          <p:cNvPicPr>
            <a:picLocks noChangeAspect="1"/>
          </p:cNvPicPr>
          <p:nvPr/>
        </p:nvPicPr>
        <p:blipFill>
          <a:blip r:embed="rId3"/>
          <a:stretch>
            <a:fillRect/>
          </a:stretch>
        </p:blipFill>
        <p:spPr>
          <a:xfrm>
            <a:off x="128015" y="986532"/>
            <a:ext cx="9713953" cy="5030219"/>
          </a:xfrm>
          <a:prstGeom prst="rect">
            <a:avLst/>
          </a:prstGeom>
        </p:spPr>
      </p:pic>
    </p:spTree>
    <p:extLst>
      <p:ext uri="{BB962C8B-B14F-4D97-AF65-F5344CB8AC3E}">
        <p14:creationId xmlns:p14="http://schemas.microsoft.com/office/powerpoint/2010/main" val="81907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“Quality is everyone’s responsibility, and we never have to stop getting better.” – W. E. Deming &amp; Jimena </a:t>
            </a:r>
            <a:r>
              <a:rPr lang="en-US" sz="1400" b="1" dirty="0" err="1">
                <a:solidFill>
                  <a:prstClr val="black"/>
                </a:solidFill>
              </a:rPr>
              <a:t>Calfa</a:t>
            </a:r>
            <a:endParaRPr lang="en-US" sz="1400" b="1" dirty="0">
              <a:solidFill>
                <a:prstClr val="black"/>
              </a:solidFill>
            </a:endParaRP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16" name="Lightning Bolt 15">
            <a:extLst>
              <a:ext uri="{FF2B5EF4-FFF2-40B4-BE49-F238E27FC236}">
                <a16:creationId xmlns:a16="http://schemas.microsoft.com/office/drawing/2014/main" id="{6AE24D50-3E92-7A8A-8B02-07A211E952FA}"/>
              </a:ext>
            </a:extLst>
          </p:cNvPr>
          <p:cNvSpPr/>
          <p:nvPr/>
        </p:nvSpPr>
        <p:spPr>
          <a:xfrm>
            <a:off x="2296258" y="771619"/>
            <a:ext cx="7360022" cy="5314761"/>
          </a:xfrm>
          <a:prstGeom prst="lightningBol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3200" b="1" dirty="0">
                <a:solidFill>
                  <a:schemeClr val="tx1"/>
                </a:solidFill>
              </a:rPr>
              <a:t>Operator Access</a:t>
            </a:r>
          </a:p>
        </p:txBody>
      </p:sp>
      <p:pic>
        <p:nvPicPr>
          <p:cNvPr id="3074" name="Picture 2" descr="Safety Quotes to Motivate Your Team by Weeklysafety.com">
            <a:extLst>
              <a:ext uri="{FF2B5EF4-FFF2-40B4-BE49-F238E27FC236}">
                <a16:creationId xmlns:a16="http://schemas.microsoft.com/office/drawing/2014/main" id="{D2116219-51F3-AD28-D26D-DCAA917FAFF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189"/>
          <a:stretch/>
        </p:blipFill>
        <p:spPr bwMode="auto">
          <a:xfrm>
            <a:off x="197224" y="3101788"/>
            <a:ext cx="3644670" cy="33826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15,156 Safety Quotes Images, Stock Photos, 3D objects, &amp; Vectors |  Shutterstock">
            <a:extLst>
              <a:ext uri="{FF2B5EF4-FFF2-40B4-BE49-F238E27FC236}">
                <a16:creationId xmlns:a16="http://schemas.microsoft.com/office/drawing/2014/main" id="{E6B26ADD-FCA8-F83B-5673-3131A71AF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424"/>
          <a:stretch/>
        </p:blipFill>
        <p:spPr bwMode="auto">
          <a:xfrm>
            <a:off x="8110644" y="561603"/>
            <a:ext cx="4009638" cy="3831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28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“Quality is everyone’s responsibility, and we never have to stop getting better.” – W. E. Deming &amp; Jimena </a:t>
            </a:r>
            <a:r>
              <a:rPr lang="en-US" sz="1400" b="1" dirty="0" err="1">
                <a:solidFill>
                  <a:prstClr val="black"/>
                </a:solidFill>
              </a:rPr>
              <a:t>Calfa</a:t>
            </a:r>
            <a:endParaRPr lang="en-US" sz="1400" b="1" dirty="0">
              <a:solidFill>
                <a:prstClr val="black"/>
              </a:solidFill>
            </a:endParaRP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587935" y="5165761"/>
            <a:ext cx="11016129" cy="923330"/>
          </a:xfrm>
          <a:prstGeom prst="rect">
            <a:avLst/>
          </a:prstGeom>
          <a:noFill/>
        </p:spPr>
        <p:txBody>
          <a:bodyPr wrap="square" rtlCol="0">
            <a:spAutoFit/>
          </a:bodyPr>
          <a:lstStyle/>
          <a:p>
            <a:pPr algn="just"/>
            <a:r>
              <a:rPr lang="en-CA" b="1" i="1" u="sng" dirty="0"/>
              <a:t>Section selection by Operator</a:t>
            </a:r>
          </a:p>
          <a:p>
            <a:pPr algn="just"/>
            <a:endParaRPr lang="en-CA" i="1" dirty="0"/>
          </a:p>
          <a:p>
            <a:pPr algn="just"/>
            <a:r>
              <a:rPr lang="en-CA" i="1" dirty="0"/>
              <a:t>Operators select their respective section (</a:t>
            </a:r>
            <a:r>
              <a:rPr lang="en-CA" i="1" dirty="0" err="1"/>
              <a:t>Temafa</a:t>
            </a:r>
            <a:r>
              <a:rPr lang="en-CA" i="1" dirty="0"/>
              <a:t>, Carding, Oven or End of Line) &amp; supervisor of their current shift.</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16" name="Lightning Bolt 15">
            <a:extLst>
              <a:ext uri="{FF2B5EF4-FFF2-40B4-BE49-F238E27FC236}">
                <a16:creationId xmlns:a16="http://schemas.microsoft.com/office/drawing/2014/main" id="{6AE24D50-3E92-7A8A-8B02-07A211E952FA}"/>
              </a:ext>
            </a:extLst>
          </p:cNvPr>
          <p:cNvSpPr/>
          <p:nvPr/>
        </p:nvSpPr>
        <p:spPr>
          <a:xfrm>
            <a:off x="9816351" y="120504"/>
            <a:ext cx="349623" cy="390491"/>
          </a:xfrm>
          <a:prstGeom prst="lightningBol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descr="A screenshot of a computer&#10;&#10;Description automatically generated">
            <a:extLst>
              <a:ext uri="{FF2B5EF4-FFF2-40B4-BE49-F238E27FC236}">
                <a16:creationId xmlns:a16="http://schemas.microsoft.com/office/drawing/2014/main" id="{909EBA3D-C18F-BDE1-7AE6-263E0D34F20D}"/>
              </a:ext>
            </a:extLst>
          </p:cNvPr>
          <p:cNvPicPr>
            <a:picLocks noChangeAspect="1"/>
          </p:cNvPicPr>
          <p:nvPr/>
        </p:nvPicPr>
        <p:blipFill rotWithShape="1">
          <a:blip r:embed="rId3">
            <a:extLst>
              <a:ext uri="{28A0092B-C50C-407E-A947-70E740481C1C}">
                <a14:useLocalDpi xmlns:a14="http://schemas.microsoft.com/office/drawing/2010/main" val="0"/>
              </a:ext>
            </a:extLst>
          </a:blip>
          <a:srcRect l="-1" t="-1" r="36218" b="32128"/>
          <a:stretch/>
        </p:blipFill>
        <p:spPr>
          <a:xfrm>
            <a:off x="4591289" y="845137"/>
            <a:ext cx="7515198" cy="3933493"/>
          </a:xfrm>
          <a:prstGeom prst="rect">
            <a:avLst/>
          </a:prstGeom>
        </p:spPr>
      </p:pic>
      <p:pic>
        <p:nvPicPr>
          <p:cNvPr id="2" name="Picture 1">
            <a:extLst>
              <a:ext uri="{FF2B5EF4-FFF2-40B4-BE49-F238E27FC236}">
                <a16:creationId xmlns:a16="http://schemas.microsoft.com/office/drawing/2014/main" id="{A27076D8-1015-0A63-4DEB-BA437D7C6E4B}"/>
              </a:ext>
            </a:extLst>
          </p:cNvPr>
          <p:cNvPicPr>
            <a:picLocks noChangeAspect="1"/>
          </p:cNvPicPr>
          <p:nvPr/>
        </p:nvPicPr>
        <p:blipFill>
          <a:blip r:embed="rId4"/>
          <a:stretch>
            <a:fillRect/>
          </a:stretch>
        </p:blipFill>
        <p:spPr>
          <a:xfrm>
            <a:off x="132807" y="2718202"/>
            <a:ext cx="4374258" cy="2066651"/>
          </a:xfrm>
          <a:prstGeom prst="rect">
            <a:avLst/>
          </a:prstGeom>
        </p:spPr>
      </p:pic>
      <p:sp>
        <p:nvSpPr>
          <p:cNvPr id="5" name="Cloud 4">
            <a:extLst>
              <a:ext uri="{FF2B5EF4-FFF2-40B4-BE49-F238E27FC236}">
                <a16:creationId xmlns:a16="http://schemas.microsoft.com/office/drawing/2014/main" id="{B4C675C5-FC2D-D5D0-5206-4D6ABFC15AB9}"/>
              </a:ext>
            </a:extLst>
          </p:cNvPr>
          <p:cNvSpPr/>
          <p:nvPr/>
        </p:nvSpPr>
        <p:spPr>
          <a:xfrm>
            <a:off x="367937" y="737900"/>
            <a:ext cx="3981305" cy="1593171"/>
          </a:xfrm>
          <a:prstGeom prst="cloud">
            <a:avLst/>
          </a:prstGeom>
          <a:solidFill>
            <a:schemeClr val="accent6">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600" b="1" dirty="0">
                <a:solidFill>
                  <a:sysClr val="windowText" lastClr="000000"/>
                </a:solidFill>
              </a:rPr>
              <a:t>Production Operators, after logging into the system using their credentials, now select the section.</a:t>
            </a:r>
            <a:endParaRPr lang="en-CA" sz="1600" b="1" i="1" dirty="0">
              <a:solidFill>
                <a:sysClr val="windowText" lastClr="000000"/>
              </a:solidFill>
            </a:endParaRPr>
          </a:p>
        </p:txBody>
      </p:sp>
      <p:cxnSp>
        <p:nvCxnSpPr>
          <p:cNvPr id="7" name="Straight Arrow Connector 6">
            <a:extLst>
              <a:ext uri="{FF2B5EF4-FFF2-40B4-BE49-F238E27FC236}">
                <a16:creationId xmlns:a16="http://schemas.microsoft.com/office/drawing/2014/main" id="{ADF18503-59F7-72AE-B435-771554EB4339}"/>
              </a:ext>
            </a:extLst>
          </p:cNvPr>
          <p:cNvCxnSpPr>
            <a:cxnSpLocks/>
          </p:cNvCxnSpPr>
          <p:nvPr/>
        </p:nvCxnSpPr>
        <p:spPr>
          <a:xfrm flipH="1">
            <a:off x="1613647" y="2232212"/>
            <a:ext cx="313765" cy="48540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5750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“Improve Quality, you automatically improve Productivity.” – W. Edwards Deming</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8" name="TextBox 7">
            <a:extLst>
              <a:ext uri="{FF2B5EF4-FFF2-40B4-BE49-F238E27FC236}">
                <a16:creationId xmlns:a16="http://schemas.microsoft.com/office/drawing/2014/main" id="{8EA651E2-73E5-83E1-9B8B-62EBCB9CA965}"/>
              </a:ext>
            </a:extLst>
          </p:cNvPr>
          <p:cNvSpPr txBox="1"/>
          <p:nvPr/>
        </p:nvSpPr>
        <p:spPr>
          <a:xfrm>
            <a:off x="7616476" y="700067"/>
            <a:ext cx="4355983" cy="2862322"/>
          </a:xfrm>
          <a:prstGeom prst="rect">
            <a:avLst/>
          </a:prstGeom>
          <a:noFill/>
        </p:spPr>
        <p:txBody>
          <a:bodyPr wrap="square" rtlCol="0">
            <a:spAutoFit/>
          </a:bodyPr>
          <a:lstStyle/>
          <a:p>
            <a:pPr algn="just"/>
            <a:r>
              <a:rPr lang="en-CA" b="1" i="1" u="sng" dirty="0"/>
              <a:t>Machine-specific Checklists Page</a:t>
            </a:r>
          </a:p>
          <a:p>
            <a:pPr algn="just"/>
            <a:endParaRPr lang="en-CA" i="1" dirty="0"/>
          </a:p>
          <a:p>
            <a:pPr marL="285750" indent="-285750" algn="just">
              <a:buFont typeface="Arial" panose="020B0604020202020204" pitchFamily="34" charset="0"/>
              <a:buChar char="•"/>
            </a:pPr>
            <a:r>
              <a:rPr lang="en-CA" i="1" dirty="0"/>
              <a:t>Checklists for the selected machine for example – </a:t>
            </a:r>
            <a:r>
              <a:rPr lang="en-CA" i="1" dirty="0" err="1"/>
              <a:t>Temafa</a:t>
            </a:r>
            <a:r>
              <a:rPr lang="en-CA" i="1" dirty="0"/>
              <a:t> shall be shown in this page. Operator has to fill in each of the checklists timely. </a:t>
            </a:r>
          </a:p>
          <a:p>
            <a:pPr marL="285750" indent="-285750" algn="just">
              <a:buFont typeface="Arial" panose="020B0604020202020204" pitchFamily="34" charset="0"/>
              <a:buChar char="•"/>
            </a:pPr>
            <a:r>
              <a:rPr lang="en-CA" i="1" dirty="0"/>
              <a:t>Reminders will be generated every hour for completion of the checklist.</a:t>
            </a:r>
          </a:p>
          <a:p>
            <a:pPr marL="285750" indent="-285750" algn="just">
              <a:buFont typeface="Arial" panose="020B0604020202020204" pitchFamily="34" charset="0"/>
              <a:buChar char="•"/>
            </a:pPr>
            <a:r>
              <a:rPr lang="en-CA" i="1" dirty="0"/>
              <a:t>The below is a sample of checklist to be filled by the operator.</a:t>
            </a:r>
          </a:p>
        </p:txBody>
      </p:sp>
      <p:sp>
        <p:nvSpPr>
          <p:cNvPr id="10" name="Arrow: Right 9">
            <a:extLst>
              <a:ext uri="{FF2B5EF4-FFF2-40B4-BE49-F238E27FC236}">
                <a16:creationId xmlns:a16="http://schemas.microsoft.com/office/drawing/2014/main" id="{EB9816EF-6E69-641D-128E-E13C92CAB1AC}"/>
              </a:ext>
            </a:extLst>
          </p:cNvPr>
          <p:cNvSpPr/>
          <p:nvPr/>
        </p:nvSpPr>
        <p:spPr>
          <a:xfrm>
            <a:off x="7015841" y="947025"/>
            <a:ext cx="607976" cy="491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66DA1F66-1B5A-418E-BF67-FF021D45F0FB}"/>
              </a:ext>
            </a:extLst>
          </p:cNvPr>
          <p:cNvSpPr txBox="1"/>
          <p:nvPr/>
        </p:nvSpPr>
        <p:spPr>
          <a:xfrm>
            <a:off x="279079" y="4872025"/>
            <a:ext cx="5816922" cy="1477328"/>
          </a:xfrm>
          <a:prstGeom prst="rect">
            <a:avLst/>
          </a:prstGeom>
          <a:noFill/>
        </p:spPr>
        <p:txBody>
          <a:bodyPr wrap="square" rtlCol="0">
            <a:spAutoFit/>
          </a:bodyPr>
          <a:lstStyle/>
          <a:p>
            <a:pPr algn="just"/>
            <a:r>
              <a:rPr lang="en-CA" b="1" i="1" u="sng" dirty="0" err="1"/>
              <a:t>Temafa</a:t>
            </a:r>
            <a:r>
              <a:rPr lang="en-CA" b="1" i="1" u="sng" dirty="0"/>
              <a:t> – Add Raw Material</a:t>
            </a:r>
          </a:p>
          <a:p>
            <a:pPr algn="just"/>
            <a:endParaRPr lang="en-CA" i="1" dirty="0"/>
          </a:p>
          <a:p>
            <a:pPr algn="just"/>
            <a:r>
              <a:rPr lang="en-CA" i="1" dirty="0"/>
              <a:t>Operator selects the particular item number being produced and adds the raw material to each bale as shown in the next screen.</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15" name="Arrow: Right 14">
            <a:extLst>
              <a:ext uri="{FF2B5EF4-FFF2-40B4-BE49-F238E27FC236}">
                <a16:creationId xmlns:a16="http://schemas.microsoft.com/office/drawing/2014/main" id="{9FC4CD9D-6A27-1CFB-4F79-0038AE39669C}"/>
              </a:ext>
            </a:extLst>
          </p:cNvPr>
          <p:cNvSpPr/>
          <p:nvPr/>
        </p:nvSpPr>
        <p:spPr>
          <a:xfrm rot="5400000">
            <a:off x="2445464" y="4231515"/>
            <a:ext cx="607976" cy="491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Lightning Bolt 16">
            <a:extLst>
              <a:ext uri="{FF2B5EF4-FFF2-40B4-BE49-F238E27FC236}">
                <a16:creationId xmlns:a16="http://schemas.microsoft.com/office/drawing/2014/main" id="{946D0F82-D45E-81B9-D8BD-D034B9A14B4A}"/>
              </a:ext>
            </a:extLst>
          </p:cNvPr>
          <p:cNvSpPr/>
          <p:nvPr/>
        </p:nvSpPr>
        <p:spPr>
          <a:xfrm>
            <a:off x="9894167" y="120504"/>
            <a:ext cx="349623" cy="390491"/>
          </a:xfrm>
          <a:prstGeom prst="lightningBol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id="{5A8B6094-CC5E-E1BD-4DA3-6E7866D35329}"/>
              </a:ext>
            </a:extLst>
          </p:cNvPr>
          <p:cNvPicPr>
            <a:picLocks noChangeAspect="1"/>
          </p:cNvPicPr>
          <p:nvPr/>
        </p:nvPicPr>
        <p:blipFill>
          <a:blip r:embed="rId3"/>
          <a:stretch>
            <a:fillRect/>
          </a:stretch>
        </p:blipFill>
        <p:spPr>
          <a:xfrm>
            <a:off x="0" y="689349"/>
            <a:ext cx="7008500" cy="3402506"/>
          </a:xfrm>
          <a:prstGeom prst="rect">
            <a:avLst/>
          </a:prstGeom>
        </p:spPr>
      </p:pic>
      <p:pic>
        <p:nvPicPr>
          <p:cNvPr id="20" name="Picture 19">
            <a:extLst>
              <a:ext uri="{FF2B5EF4-FFF2-40B4-BE49-F238E27FC236}">
                <a16:creationId xmlns:a16="http://schemas.microsoft.com/office/drawing/2014/main" id="{07F0DD38-0695-B72E-0717-0E4820B8CEA0}"/>
              </a:ext>
            </a:extLst>
          </p:cNvPr>
          <p:cNvPicPr>
            <a:picLocks noChangeAspect="1"/>
          </p:cNvPicPr>
          <p:nvPr/>
        </p:nvPicPr>
        <p:blipFill>
          <a:blip r:embed="rId4"/>
          <a:stretch>
            <a:fillRect/>
          </a:stretch>
        </p:blipFill>
        <p:spPr>
          <a:xfrm>
            <a:off x="6307843" y="4311221"/>
            <a:ext cx="5816922" cy="2192492"/>
          </a:xfrm>
          <a:prstGeom prst="rect">
            <a:avLst/>
          </a:prstGeom>
        </p:spPr>
      </p:pic>
      <p:sp>
        <p:nvSpPr>
          <p:cNvPr id="21" name="Arrow: Right 20">
            <a:extLst>
              <a:ext uri="{FF2B5EF4-FFF2-40B4-BE49-F238E27FC236}">
                <a16:creationId xmlns:a16="http://schemas.microsoft.com/office/drawing/2014/main" id="{926DC4F2-469D-1A2E-8B6F-01A54E91D1EB}"/>
              </a:ext>
            </a:extLst>
          </p:cNvPr>
          <p:cNvSpPr/>
          <p:nvPr/>
        </p:nvSpPr>
        <p:spPr>
          <a:xfrm rot="16200000">
            <a:off x="9200896" y="3736076"/>
            <a:ext cx="607976" cy="491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8293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62753" y="5045102"/>
            <a:ext cx="11878235" cy="1477328"/>
          </a:xfrm>
          <a:prstGeom prst="rect">
            <a:avLst/>
          </a:prstGeom>
          <a:noFill/>
        </p:spPr>
        <p:txBody>
          <a:bodyPr wrap="square" rtlCol="0">
            <a:spAutoFit/>
          </a:bodyPr>
          <a:lstStyle/>
          <a:p>
            <a:pPr algn="just"/>
            <a:r>
              <a:rPr lang="en-CA" b="1" i="1" u="sng" dirty="0"/>
              <a:t>Raw Material Usage – Bale Openers Page:</a:t>
            </a:r>
          </a:p>
          <a:p>
            <a:pPr marL="285750" indent="-285750" algn="just">
              <a:buFont typeface="Arial" panose="020B0604020202020204" pitchFamily="34" charset="0"/>
              <a:buChar char="•"/>
            </a:pPr>
            <a:r>
              <a:rPr lang="en-CA" i="1" dirty="0"/>
              <a:t>The operator first selects the recipe and saves it to the system. Then the Raw Material details are to be inputted to the system by selecting “Add Material” in each Bale Opener. Based on the PP input given, the Glass qty. is automatically calculated by the system based on the selected recipe.</a:t>
            </a:r>
          </a:p>
          <a:p>
            <a:pPr marL="285750" indent="-285750" algn="just">
              <a:buFont typeface="Arial" panose="020B0604020202020204" pitchFamily="34" charset="0"/>
              <a:buChar char="•"/>
            </a:pPr>
            <a:r>
              <a:rPr lang="en-CA" i="1" dirty="0"/>
              <a:t>Air Management System values are also added every hour by the operator.</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12" name="Lightning Bolt 11">
            <a:extLst>
              <a:ext uri="{FF2B5EF4-FFF2-40B4-BE49-F238E27FC236}">
                <a16:creationId xmlns:a16="http://schemas.microsoft.com/office/drawing/2014/main" id="{AE6768F4-1778-7E83-974C-5E809F70486E}"/>
              </a:ext>
            </a:extLst>
          </p:cNvPr>
          <p:cNvSpPr/>
          <p:nvPr/>
        </p:nvSpPr>
        <p:spPr>
          <a:xfrm>
            <a:off x="9894167" y="120504"/>
            <a:ext cx="349623" cy="390491"/>
          </a:xfrm>
          <a:prstGeom prst="lightningBol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descr="A screenshot of a computer&#10;&#10;Description automatically generated">
            <a:extLst>
              <a:ext uri="{FF2B5EF4-FFF2-40B4-BE49-F238E27FC236}">
                <a16:creationId xmlns:a16="http://schemas.microsoft.com/office/drawing/2014/main" id="{7D57BEF3-A8B2-7637-1E06-EFEF28665F10}"/>
              </a:ext>
            </a:extLst>
          </p:cNvPr>
          <p:cNvPicPr>
            <a:picLocks noChangeAspect="1"/>
          </p:cNvPicPr>
          <p:nvPr/>
        </p:nvPicPr>
        <p:blipFill rotWithShape="1">
          <a:blip r:embed="rId3">
            <a:extLst>
              <a:ext uri="{28A0092B-C50C-407E-A947-70E740481C1C}">
                <a14:useLocalDpi xmlns:a14="http://schemas.microsoft.com/office/drawing/2010/main" val="0"/>
              </a:ext>
            </a:extLst>
          </a:blip>
          <a:srcRect b="13541"/>
          <a:stretch/>
        </p:blipFill>
        <p:spPr>
          <a:xfrm>
            <a:off x="1050365" y="663392"/>
            <a:ext cx="9339729" cy="4405288"/>
          </a:xfrm>
          <a:prstGeom prst="rect">
            <a:avLst/>
          </a:prstGeom>
        </p:spPr>
      </p:pic>
    </p:spTree>
    <p:extLst>
      <p:ext uri="{BB962C8B-B14F-4D97-AF65-F5344CB8AC3E}">
        <p14:creationId xmlns:p14="http://schemas.microsoft.com/office/powerpoint/2010/main" val="216480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1DFDB-7CAF-DA33-D19D-F3AC19D68B5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23812C7-C3B4-B683-B2E0-48935943782C}"/>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9D3939DC-33C4-4413-6F2D-AE6B0B79CC24}"/>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888B2E33-FD26-6E66-E58C-9F8513049D5C}"/>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4D6CA6B6-3F4B-F0F2-6CF2-79A5C4F6721B}"/>
              </a:ext>
            </a:extLst>
          </p:cNvPr>
          <p:cNvSpPr txBox="1"/>
          <p:nvPr/>
        </p:nvSpPr>
        <p:spPr>
          <a:xfrm>
            <a:off x="7947033" y="1222910"/>
            <a:ext cx="3894268" cy="2031325"/>
          </a:xfrm>
          <a:prstGeom prst="rect">
            <a:avLst/>
          </a:prstGeom>
          <a:noFill/>
        </p:spPr>
        <p:txBody>
          <a:bodyPr wrap="square" rtlCol="0">
            <a:spAutoFit/>
          </a:bodyPr>
          <a:lstStyle/>
          <a:p>
            <a:pPr algn="just"/>
            <a:r>
              <a:rPr lang="en-CA" b="1" i="1" u="sng" dirty="0"/>
              <a:t>Raw Material Entry:</a:t>
            </a:r>
          </a:p>
          <a:p>
            <a:pPr marL="285750" indent="-285750" algn="just">
              <a:buFont typeface="Arial" panose="020B0604020202020204" pitchFamily="34" charset="0"/>
              <a:buChar char="•"/>
            </a:pPr>
            <a:r>
              <a:rPr lang="en-CA" i="1" dirty="0"/>
              <a:t>It’s an entry page for raw material that allows the operator to scan the barcode. When the barcode is scanned, it retrieves all values from the label and displays them in </a:t>
            </a:r>
            <a:r>
              <a:rPr lang="en-CA" i="1"/>
              <a:t>the textbox. </a:t>
            </a:r>
            <a:endParaRPr lang="en-CA" i="1" dirty="0"/>
          </a:p>
        </p:txBody>
      </p:sp>
      <p:sp>
        <p:nvSpPr>
          <p:cNvPr id="6" name="Rectangle 5">
            <a:extLst>
              <a:ext uri="{FF2B5EF4-FFF2-40B4-BE49-F238E27FC236}">
                <a16:creationId xmlns:a16="http://schemas.microsoft.com/office/drawing/2014/main" id="{067819CD-325C-387B-406F-F769695D3E64}"/>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12" name="Lightning Bolt 11">
            <a:extLst>
              <a:ext uri="{FF2B5EF4-FFF2-40B4-BE49-F238E27FC236}">
                <a16:creationId xmlns:a16="http://schemas.microsoft.com/office/drawing/2014/main" id="{1A058DFA-64E0-C3FA-FF84-4A51C06BDE80}"/>
              </a:ext>
            </a:extLst>
          </p:cNvPr>
          <p:cNvSpPr/>
          <p:nvPr/>
        </p:nvSpPr>
        <p:spPr>
          <a:xfrm>
            <a:off x="9894167" y="120504"/>
            <a:ext cx="349623" cy="390491"/>
          </a:xfrm>
          <a:prstGeom prst="lightningBol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Picture 16">
            <a:extLst>
              <a:ext uri="{FF2B5EF4-FFF2-40B4-BE49-F238E27FC236}">
                <a16:creationId xmlns:a16="http://schemas.microsoft.com/office/drawing/2014/main" id="{91BDD491-C508-AC80-0CE0-627EFD5D12B7}"/>
              </a:ext>
            </a:extLst>
          </p:cNvPr>
          <p:cNvPicPr>
            <a:picLocks noChangeAspect="1"/>
          </p:cNvPicPr>
          <p:nvPr/>
        </p:nvPicPr>
        <p:blipFill>
          <a:blip r:embed="rId3"/>
          <a:stretch>
            <a:fillRect/>
          </a:stretch>
        </p:blipFill>
        <p:spPr>
          <a:xfrm>
            <a:off x="327604" y="718657"/>
            <a:ext cx="7359746" cy="5380391"/>
          </a:xfrm>
          <a:prstGeom prst="rect">
            <a:avLst/>
          </a:prstGeom>
        </p:spPr>
      </p:pic>
    </p:spTree>
    <p:extLst>
      <p:ext uri="{BB962C8B-B14F-4D97-AF65-F5344CB8AC3E}">
        <p14:creationId xmlns:p14="http://schemas.microsoft.com/office/powerpoint/2010/main" val="77784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313765" y="5385455"/>
            <a:ext cx="11251242" cy="1200329"/>
          </a:xfrm>
          <a:prstGeom prst="rect">
            <a:avLst/>
          </a:prstGeom>
          <a:noFill/>
        </p:spPr>
        <p:txBody>
          <a:bodyPr wrap="square" rtlCol="0">
            <a:spAutoFit/>
          </a:bodyPr>
          <a:lstStyle/>
          <a:p>
            <a:pPr algn="just"/>
            <a:r>
              <a:rPr lang="en-CA" b="1" i="1" u="sng" dirty="0"/>
              <a:t>Carding Checklists, Record Roll Material  &amp; Production Log:</a:t>
            </a:r>
          </a:p>
          <a:p>
            <a:pPr marL="285750" indent="-285750" algn="just">
              <a:buFont typeface="Arial" panose="020B0604020202020204" pitchFamily="34" charset="0"/>
              <a:buChar char="•"/>
            </a:pPr>
            <a:r>
              <a:rPr lang="en-CA" i="1" dirty="0"/>
              <a:t>Operator fills the carding checklists from this page.</a:t>
            </a:r>
          </a:p>
          <a:p>
            <a:pPr marL="285750" indent="-285750" algn="just">
              <a:buFont typeface="Arial" panose="020B0604020202020204" pitchFamily="34" charset="0"/>
              <a:buChar char="•"/>
            </a:pPr>
            <a:r>
              <a:rPr lang="en-CA" i="1" dirty="0"/>
              <a:t>Shift-wise Production Log details can be entered by selecting the respective MO Production Log. Roll material data can be entered by  clicking the respective add roll button.</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10" name="Lightning Bolt 9">
            <a:extLst>
              <a:ext uri="{FF2B5EF4-FFF2-40B4-BE49-F238E27FC236}">
                <a16:creationId xmlns:a16="http://schemas.microsoft.com/office/drawing/2014/main" id="{CACA3AF8-2C14-689E-44B6-E1D04BB891E6}"/>
              </a:ext>
            </a:extLst>
          </p:cNvPr>
          <p:cNvSpPr/>
          <p:nvPr/>
        </p:nvSpPr>
        <p:spPr>
          <a:xfrm>
            <a:off x="9894167" y="120504"/>
            <a:ext cx="349623" cy="390491"/>
          </a:xfrm>
          <a:prstGeom prst="lightningBol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7CEE7DDA-FAC4-FB65-8C25-A73137BEE10A}"/>
              </a:ext>
            </a:extLst>
          </p:cNvPr>
          <p:cNvPicPr>
            <a:picLocks noChangeAspect="1"/>
          </p:cNvPicPr>
          <p:nvPr/>
        </p:nvPicPr>
        <p:blipFill>
          <a:blip r:embed="rId3"/>
          <a:stretch>
            <a:fillRect/>
          </a:stretch>
        </p:blipFill>
        <p:spPr>
          <a:xfrm>
            <a:off x="313765" y="693039"/>
            <a:ext cx="10393859" cy="4588337"/>
          </a:xfrm>
          <a:prstGeom prst="rect">
            <a:avLst/>
          </a:prstGeom>
        </p:spPr>
      </p:pic>
      <p:pic>
        <p:nvPicPr>
          <p:cNvPr id="7" name="Picture 6">
            <a:extLst>
              <a:ext uri="{FF2B5EF4-FFF2-40B4-BE49-F238E27FC236}">
                <a16:creationId xmlns:a16="http://schemas.microsoft.com/office/drawing/2014/main" id="{64ADBEF7-9FFE-FB06-A1BD-944D1BBDC4D9}"/>
              </a:ext>
            </a:extLst>
          </p:cNvPr>
          <p:cNvPicPr>
            <a:picLocks noChangeAspect="1"/>
          </p:cNvPicPr>
          <p:nvPr/>
        </p:nvPicPr>
        <p:blipFill>
          <a:blip r:embed="rId4"/>
          <a:stretch>
            <a:fillRect/>
          </a:stretch>
        </p:blipFill>
        <p:spPr>
          <a:xfrm>
            <a:off x="377772" y="757000"/>
            <a:ext cx="10393860" cy="4555839"/>
          </a:xfrm>
          <a:prstGeom prst="rect">
            <a:avLst/>
          </a:prstGeom>
        </p:spPr>
      </p:pic>
    </p:spTree>
    <p:extLst>
      <p:ext uri="{BB962C8B-B14F-4D97-AF65-F5344CB8AC3E}">
        <p14:creationId xmlns:p14="http://schemas.microsoft.com/office/powerpoint/2010/main" val="313950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“Productivity is never an accident. It is always the result of a commitment to excellence, intelligent planning and focused effort.” – Paul J Meyer</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17" name="TextBox 16">
            <a:extLst>
              <a:ext uri="{FF2B5EF4-FFF2-40B4-BE49-F238E27FC236}">
                <a16:creationId xmlns:a16="http://schemas.microsoft.com/office/drawing/2014/main" id="{C3889946-B4C0-4B57-BB9B-40F268809DB7}"/>
              </a:ext>
            </a:extLst>
          </p:cNvPr>
          <p:cNvSpPr txBox="1"/>
          <p:nvPr/>
        </p:nvSpPr>
        <p:spPr>
          <a:xfrm>
            <a:off x="4854385" y="3467921"/>
            <a:ext cx="1801908"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algn="just">
              <a:defRPr b="1" i="0">
                <a:solidFill>
                  <a:srgbClr val="374151"/>
                </a:solidFill>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CA" dirty="0"/>
              <a:t>AIM &amp; VISION</a:t>
            </a:r>
          </a:p>
        </p:txBody>
      </p:sp>
      <p:sp>
        <p:nvSpPr>
          <p:cNvPr id="18" name="TextBox 17">
            <a:extLst>
              <a:ext uri="{FF2B5EF4-FFF2-40B4-BE49-F238E27FC236}">
                <a16:creationId xmlns:a16="http://schemas.microsoft.com/office/drawing/2014/main" id="{85C9AD6A-62F1-C679-9E57-B4CF9592E5F1}"/>
              </a:ext>
            </a:extLst>
          </p:cNvPr>
          <p:cNvSpPr txBox="1"/>
          <p:nvPr/>
        </p:nvSpPr>
        <p:spPr>
          <a:xfrm>
            <a:off x="4683513" y="1124563"/>
            <a:ext cx="210670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CA" sz="1800" b="1" i="0" dirty="0">
                <a:solidFill>
                  <a:srgbClr val="374151"/>
                </a:solidFill>
                <a:effectLst/>
              </a:rPr>
              <a:t>Problem Statement</a:t>
            </a:r>
          </a:p>
        </p:txBody>
      </p:sp>
      <p:pic>
        <p:nvPicPr>
          <p:cNvPr id="20" name="Picture 19" descr="A black and white dart in the center of a dart board&#10;&#10;Description automatically generated">
            <a:extLst>
              <a:ext uri="{FF2B5EF4-FFF2-40B4-BE49-F238E27FC236}">
                <a16:creationId xmlns:a16="http://schemas.microsoft.com/office/drawing/2014/main" id="{29A0179A-27C5-D0D9-EE9A-E926DD2005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5537" y="3143283"/>
            <a:ext cx="1018609" cy="1018609"/>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61B4F305-BCAE-F856-4604-9E1A1B147D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457" y="715560"/>
            <a:ext cx="1197488" cy="1197488"/>
          </a:xfrm>
          <a:prstGeom prst="rect">
            <a:avLst/>
          </a:prstGeom>
        </p:spPr>
      </p:pic>
      <p:sp>
        <p:nvSpPr>
          <p:cNvPr id="23" name="Rectangle: Rounded Corners 22">
            <a:extLst>
              <a:ext uri="{FF2B5EF4-FFF2-40B4-BE49-F238E27FC236}">
                <a16:creationId xmlns:a16="http://schemas.microsoft.com/office/drawing/2014/main" id="{9A7BF161-0573-2954-BAD4-23B7E018C9A5}"/>
              </a:ext>
            </a:extLst>
          </p:cNvPr>
          <p:cNvSpPr/>
          <p:nvPr/>
        </p:nvSpPr>
        <p:spPr>
          <a:xfrm>
            <a:off x="510988" y="1983377"/>
            <a:ext cx="11072494" cy="120838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indent="-285750" algn="just">
              <a:buFont typeface="Arial" panose="020B0604020202020204" pitchFamily="34" charset="0"/>
              <a:buChar char="•"/>
            </a:pPr>
            <a:r>
              <a:rPr lang="en-CA" sz="1800" b="1" i="0" dirty="0">
                <a:solidFill>
                  <a:srgbClr val="374151"/>
                </a:solidFill>
                <a:effectLst/>
              </a:rPr>
              <a:t>In view of rapidly evolving industrial landscape, the need for efficient, digital and sustainable production processes is more critical than ever. </a:t>
            </a:r>
          </a:p>
          <a:p>
            <a:pPr marL="285750" indent="-285750" algn="just">
              <a:buFont typeface="Arial" panose="020B0604020202020204" pitchFamily="34" charset="0"/>
              <a:buChar char="•"/>
            </a:pPr>
            <a:r>
              <a:rPr lang="en-CA" sz="1800" b="1" i="0" dirty="0">
                <a:solidFill>
                  <a:srgbClr val="374151"/>
                </a:solidFill>
                <a:effectLst/>
              </a:rPr>
              <a:t>Traditional paper-based workflows on the production floor have been a source of inefficiency, error, and environmental concern.</a:t>
            </a:r>
          </a:p>
        </p:txBody>
      </p:sp>
      <p:sp>
        <p:nvSpPr>
          <p:cNvPr id="25" name="Rectangle: Rounded Corners 24">
            <a:extLst>
              <a:ext uri="{FF2B5EF4-FFF2-40B4-BE49-F238E27FC236}">
                <a16:creationId xmlns:a16="http://schemas.microsoft.com/office/drawing/2014/main" id="{0D2B3BA9-02BE-F9B3-6C8A-3582BB2A95F8}"/>
              </a:ext>
            </a:extLst>
          </p:cNvPr>
          <p:cNvSpPr/>
          <p:nvPr/>
        </p:nvSpPr>
        <p:spPr>
          <a:xfrm>
            <a:off x="559753" y="4108500"/>
            <a:ext cx="11072494" cy="217457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285750" indent="-285750" algn="just">
              <a:buFont typeface="Arial" panose="020B0604020202020204" pitchFamily="34" charset="0"/>
              <a:buChar char="•"/>
            </a:pPr>
            <a:r>
              <a:rPr lang="en-CA" b="1" dirty="0">
                <a:solidFill>
                  <a:srgbClr val="374151"/>
                </a:solidFill>
              </a:rPr>
              <a:t>In view of the above Problem Statement, we aimed at developing an innovative software solution thereby revolutionizing production floor operations by transitioning to a paperless environment. </a:t>
            </a:r>
          </a:p>
          <a:p>
            <a:pPr marL="285750" indent="-285750" algn="just">
              <a:buFont typeface="Arial" panose="020B0604020202020204" pitchFamily="34" charset="0"/>
              <a:buChar char="•"/>
            </a:pPr>
            <a:r>
              <a:rPr lang="en-CA" b="1" dirty="0">
                <a:solidFill>
                  <a:srgbClr val="374151"/>
                </a:solidFill>
              </a:rPr>
              <a:t>The primary objective of this software development initiative is to eliminate the reliance on paper-based documentation, such as work orders, production details, product specifications, and quality control records, within the manufacturing process. </a:t>
            </a:r>
          </a:p>
          <a:p>
            <a:pPr marL="285750" indent="-285750" algn="just">
              <a:buFont typeface="Arial" panose="020B0604020202020204" pitchFamily="34" charset="0"/>
              <a:buChar char="•"/>
            </a:pPr>
            <a:r>
              <a:rPr lang="en-CA" b="1" dirty="0">
                <a:solidFill>
                  <a:srgbClr val="374151"/>
                </a:solidFill>
              </a:rPr>
              <a:t>By digitizing and centralizing these critical documents, we can significantly enhance productivity, reduce operational costs, and minimize environmental impact.</a:t>
            </a:r>
          </a:p>
        </p:txBody>
      </p:sp>
    </p:spTree>
    <p:extLst>
      <p:ext uri="{BB962C8B-B14F-4D97-AF65-F5344CB8AC3E}">
        <p14:creationId xmlns:p14="http://schemas.microsoft.com/office/powerpoint/2010/main" val="308019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96523" y="5512355"/>
            <a:ext cx="9370206" cy="923330"/>
          </a:xfrm>
          <a:prstGeom prst="rect">
            <a:avLst/>
          </a:prstGeom>
          <a:noFill/>
        </p:spPr>
        <p:txBody>
          <a:bodyPr wrap="square" rtlCol="0">
            <a:spAutoFit/>
          </a:bodyPr>
          <a:lstStyle/>
          <a:p>
            <a:pPr algn="just"/>
            <a:r>
              <a:rPr lang="en-CA" b="1" i="1" u="sng" dirty="0"/>
              <a:t>Production Log Summary</a:t>
            </a:r>
          </a:p>
          <a:p>
            <a:pPr algn="just"/>
            <a:r>
              <a:rPr lang="en-CA" i="1" dirty="0"/>
              <a:t>Machine Start &amp; Stop details with reasons are recorded in this page. This information helps the management to have a clear view of the run-time vs down-time along with carding output.</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7" name="TextBox 6">
            <a:extLst>
              <a:ext uri="{FF2B5EF4-FFF2-40B4-BE49-F238E27FC236}">
                <a16:creationId xmlns:a16="http://schemas.microsoft.com/office/drawing/2014/main" id="{AED5BAE7-0974-17F2-18CA-5E504A2FB68E}"/>
              </a:ext>
            </a:extLst>
          </p:cNvPr>
          <p:cNvSpPr txBox="1"/>
          <p:nvPr/>
        </p:nvSpPr>
        <p:spPr>
          <a:xfrm>
            <a:off x="9466729" y="1526636"/>
            <a:ext cx="2375646" cy="2031325"/>
          </a:xfrm>
          <a:prstGeom prst="rect">
            <a:avLst/>
          </a:prstGeom>
          <a:noFill/>
        </p:spPr>
        <p:txBody>
          <a:bodyPr wrap="square" rtlCol="0">
            <a:spAutoFit/>
          </a:bodyPr>
          <a:lstStyle/>
          <a:p>
            <a:pPr algn="just"/>
            <a:r>
              <a:rPr lang="en-CA" b="1" i="1" u="sng" dirty="0"/>
              <a:t>Carding Weigh Scale:</a:t>
            </a:r>
          </a:p>
          <a:p>
            <a:pPr algn="just"/>
            <a:endParaRPr lang="en-CA" i="1" u="sng" dirty="0"/>
          </a:p>
          <a:p>
            <a:pPr algn="just"/>
            <a:r>
              <a:rPr lang="en-CA" i="1" dirty="0"/>
              <a:t>Bottom Take Off Apron (BTOA) speed and Kgs/hr are recorded by the Operator every hour.</a:t>
            </a:r>
          </a:p>
        </p:txBody>
      </p:sp>
      <p:sp>
        <p:nvSpPr>
          <p:cNvPr id="10" name="Lightning Bolt 9">
            <a:extLst>
              <a:ext uri="{FF2B5EF4-FFF2-40B4-BE49-F238E27FC236}">
                <a16:creationId xmlns:a16="http://schemas.microsoft.com/office/drawing/2014/main" id="{CACA3AF8-2C14-689E-44B6-E1D04BB891E6}"/>
              </a:ext>
            </a:extLst>
          </p:cNvPr>
          <p:cNvSpPr/>
          <p:nvPr/>
        </p:nvSpPr>
        <p:spPr>
          <a:xfrm>
            <a:off x="9894167" y="120504"/>
            <a:ext cx="349623" cy="390491"/>
          </a:xfrm>
          <a:prstGeom prst="lightningBol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a:extLst>
              <a:ext uri="{FF2B5EF4-FFF2-40B4-BE49-F238E27FC236}">
                <a16:creationId xmlns:a16="http://schemas.microsoft.com/office/drawing/2014/main" id="{DB13A2A2-B048-B95D-BE42-3F97FB0BBB70}"/>
              </a:ext>
            </a:extLst>
          </p:cNvPr>
          <p:cNvPicPr>
            <a:picLocks noChangeAspect="1"/>
          </p:cNvPicPr>
          <p:nvPr/>
        </p:nvPicPr>
        <p:blipFill>
          <a:blip r:embed="rId3"/>
          <a:stretch>
            <a:fillRect/>
          </a:stretch>
        </p:blipFill>
        <p:spPr>
          <a:xfrm>
            <a:off x="96523" y="732127"/>
            <a:ext cx="9221213" cy="4639034"/>
          </a:xfrm>
          <a:prstGeom prst="rect">
            <a:avLst/>
          </a:prstGeom>
        </p:spPr>
      </p:pic>
      <p:sp>
        <p:nvSpPr>
          <p:cNvPr id="2" name="TextBox 1">
            <a:extLst>
              <a:ext uri="{FF2B5EF4-FFF2-40B4-BE49-F238E27FC236}">
                <a16:creationId xmlns:a16="http://schemas.microsoft.com/office/drawing/2014/main" id="{4E432DEA-8BCC-883D-843B-81BDB7A0BF01}"/>
              </a:ext>
            </a:extLst>
          </p:cNvPr>
          <p:cNvSpPr txBox="1"/>
          <p:nvPr/>
        </p:nvSpPr>
        <p:spPr>
          <a:xfrm>
            <a:off x="9466729" y="3750905"/>
            <a:ext cx="2375646" cy="2031325"/>
          </a:xfrm>
          <a:prstGeom prst="rect">
            <a:avLst/>
          </a:prstGeom>
          <a:noFill/>
        </p:spPr>
        <p:txBody>
          <a:bodyPr wrap="square" rtlCol="0">
            <a:spAutoFit/>
          </a:bodyPr>
          <a:lstStyle/>
          <a:p>
            <a:pPr algn="just"/>
            <a:r>
              <a:rPr lang="en-CA" b="1" i="1" u="sng" dirty="0"/>
              <a:t>Torque Faults:</a:t>
            </a:r>
          </a:p>
          <a:p>
            <a:pPr algn="just"/>
            <a:endParaRPr lang="en-CA" i="1" u="sng" dirty="0"/>
          </a:p>
          <a:p>
            <a:pPr algn="just"/>
            <a:r>
              <a:rPr lang="en-CA" i="1" dirty="0"/>
              <a:t>Operators record the type of torque fault with the time stamp as and when it occurs in carding.</a:t>
            </a:r>
          </a:p>
        </p:txBody>
      </p:sp>
    </p:spTree>
    <p:extLst>
      <p:ext uri="{BB962C8B-B14F-4D97-AF65-F5344CB8AC3E}">
        <p14:creationId xmlns:p14="http://schemas.microsoft.com/office/powerpoint/2010/main" val="186654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FF3B5-3ECC-1C63-5AE7-D6F6279D50F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2EEE184-7279-0D6F-ACE2-A98915CA36B3}"/>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6F7D4D9F-3A17-D7A5-7639-B7ADF8C77ED0}"/>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96150A0A-0617-DF58-0AD7-BCF6180AA9D8}"/>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128166A0-7120-DB42-FB8F-8BF9E3ADFB81}"/>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7" name="TextBox 6">
            <a:extLst>
              <a:ext uri="{FF2B5EF4-FFF2-40B4-BE49-F238E27FC236}">
                <a16:creationId xmlns:a16="http://schemas.microsoft.com/office/drawing/2014/main" id="{4919FD42-B52A-52A8-45C6-142335342E4B}"/>
              </a:ext>
            </a:extLst>
          </p:cNvPr>
          <p:cNvSpPr txBox="1"/>
          <p:nvPr/>
        </p:nvSpPr>
        <p:spPr>
          <a:xfrm>
            <a:off x="9466728" y="1526636"/>
            <a:ext cx="2502768" cy="3416320"/>
          </a:xfrm>
          <a:prstGeom prst="rect">
            <a:avLst/>
          </a:prstGeom>
          <a:noFill/>
        </p:spPr>
        <p:txBody>
          <a:bodyPr wrap="square" rtlCol="0">
            <a:spAutoFit/>
          </a:bodyPr>
          <a:lstStyle/>
          <a:p>
            <a:pPr algn="just"/>
            <a:r>
              <a:rPr lang="en-CA" b="1" u="sng" dirty="0"/>
              <a:t>Roll Material Data:</a:t>
            </a:r>
          </a:p>
          <a:p>
            <a:pPr algn="just"/>
            <a:endParaRPr lang="en-CA" u="sng" dirty="0"/>
          </a:p>
          <a:p>
            <a:pPr marL="285750" indent="-285750" algn="just">
              <a:buFont typeface="Arial" panose="020B0604020202020204" pitchFamily="34" charset="0"/>
              <a:buChar char="•"/>
            </a:pPr>
            <a:r>
              <a:rPr lang="en-CA" i="1" dirty="0"/>
              <a:t>It consists of 5 layers and may vary based on the product. The operator can enter the details of the roll on this page, and it displays how much has been consumed at the end of the page</a:t>
            </a:r>
            <a:r>
              <a:rPr lang="en-CA" i="1"/>
              <a:t>. </a:t>
            </a:r>
            <a:endParaRPr lang="en-CA" i="1" dirty="0"/>
          </a:p>
        </p:txBody>
      </p:sp>
      <p:sp>
        <p:nvSpPr>
          <p:cNvPr id="10" name="Lightning Bolt 9">
            <a:extLst>
              <a:ext uri="{FF2B5EF4-FFF2-40B4-BE49-F238E27FC236}">
                <a16:creationId xmlns:a16="http://schemas.microsoft.com/office/drawing/2014/main" id="{895F119C-5E1F-767E-FE23-783D82E3DE9F}"/>
              </a:ext>
            </a:extLst>
          </p:cNvPr>
          <p:cNvSpPr/>
          <p:nvPr/>
        </p:nvSpPr>
        <p:spPr>
          <a:xfrm>
            <a:off x="9894167" y="120504"/>
            <a:ext cx="349623" cy="390491"/>
          </a:xfrm>
          <a:prstGeom prst="lightningBol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2CE142F5-4ADC-8798-0EC9-0197F40DF14A}"/>
              </a:ext>
            </a:extLst>
          </p:cNvPr>
          <p:cNvPicPr>
            <a:picLocks noChangeAspect="1"/>
          </p:cNvPicPr>
          <p:nvPr/>
        </p:nvPicPr>
        <p:blipFill>
          <a:blip r:embed="rId3"/>
          <a:stretch>
            <a:fillRect/>
          </a:stretch>
        </p:blipFill>
        <p:spPr>
          <a:xfrm>
            <a:off x="82296" y="1301979"/>
            <a:ext cx="9271444" cy="4511965"/>
          </a:xfrm>
          <a:prstGeom prst="rect">
            <a:avLst/>
          </a:prstGeom>
        </p:spPr>
      </p:pic>
    </p:spTree>
    <p:extLst>
      <p:ext uri="{BB962C8B-B14F-4D97-AF65-F5344CB8AC3E}">
        <p14:creationId xmlns:p14="http://schemas.microsoft.com/office/powerpoint/2010/main" val="59152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208429" y="5804724"/>
            <a:ext cx="11775142" cy="646331"/>
          </a:xfrm>
          <a:prstGeom prst="rect">
            <a:avLst/>
          </a:prstGeom>
          <a:noFill/>
        </p:spPr>
        <p:txBody>
          <a:bodyPr wrap="square" rtlCol="0">
            <a:spAutoFit/>
          </a:bodyPr>
          <a:lstStyle/>
          <a:p>
            <a:pPr algn="just"/>
            <a:r>
              <a:rPr lang="en-CA" b="1" i="1" u="sng" dirty="0"/>
              <a:t>Oven Checklists</a:t>
            </a:r>
          </a:p>
          <a:p>
            <a:pPr algn="just"/>
            <a:r>
              <a:rPr lang="en-CA" i="1" dirty="0"/>
              <a:t>Operators fill the oven checklists from this page.</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13" name="Lightning Bolt 12">
            <a:extLst>
              <a:ext uri="{FF2B5EF4-FFF2-40B4-BE49-F238E27FC236}">
                <a16:creationId xmlns:a16="http://schemas.microsoft.com/office/drawing/2014/main" id="{C3FA7188-A8F3-6625-AA01-CBE7A1A016AC}"/>
              </a:ext>
            </a:extLst>
          </p:cNvPr>
          <p:cNvSpPr/>
          <p:nvPr/>
        </p:nvSpPr>
        <p:spPr>
          <a:xfrm>
            <a:off x="9894167" y="120504"/>
            <a:ext cx="349623" cy="390491"/>
          </a:xfrm>
          <a:prstGeom prst="lightningBol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Picture 16">
            <a:extLst>
              <a:ext uri="{FF2B5EF4-FFF2-40B4-BE49-F238E27FC236}">
                <a16:creationId xmlns:a16="http://schemas.microsoft.com/office/drawing/2014/main" id="{94642C02-88F1-F67E-BB0E-2B5B74ACA893}"/>
              </a:ext>
            </a:extLst>
          </p:cNvPr>
          <p:cNvPicPr>
            <a:picLocks noChangeAspect="1"/>
          </p:cNvPicPr>
          <p:nvPr/>
        </p:nvPicPr>
        <p:blipFill>
          <a:blip r:embed="rId3"/>
          <a:stretch>
            <a:fillRect/>
          </a:stretch>
        </p:blipFill>
        <p:spPr>
          <a:xfrm>
            <a:off x="94130" y="730110"/>
            <a:ext cx="12030635" cy="5047240"/>
          </a:xfrm>
          <a:prstGeom prst="rect">
            <a:avLst/>
          </a:prstGeom>
        </p:spPr>
      </p:pic>
    </p:spTree>
    <p:extLst>
      <p:ext uri="{BB962C8B-B14F-4D97-AF65-F5344CB8AC3E}">
        <p14:creationId xmlns:p14="http://schemas.microsoft.com/office/powerpoint/2010/main" val="239526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208429" y="5804724"/>
            <a:ext cx="11775142" cy="646331"/>
          </a:xfrm>
          <a:prstGeom prst="rect">
            <a:avLst/>
          </a:prstGeom>
          <a:noFill/>
        </p:spPr>
        <p:txBody>
          <a:bodyPr wrap="square" rtlCol="0">
            <a:spAutoFit/>
          </a:bodyPr>
          <a:lstStyle/>
          <a:p>
            <a:pPr algn="just"/>
            <a:r>
              <a:rPr lang="en-CA" b="1" i="1" u="sng" dirty="0"/>
              <a:t>Final Inspection / End of Line Checklists</a:t>
            </a:r>
          </a:p>
          <a:p>
            <a:pPr algn="just"/>
            <a:r>
              <a:rPr lang="en-CA" i="1" dirty="0"/>
              <a:t>Operators fill the shift-wise Final Inspection checklists from this page for each MO.</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13" name="Lightning Bolt 12">
            <a:extLst>
              <a:ext uri="{FF2B5EF4-FFF2-40B4-BE49-F238E27FC236}">
                <a16:creationId xmlns:a16="http://schemas.microsoft.com/office/drawing/2014/main" id="{C3FA7188-A8F3-6625-AA01-CBE7A1A016AC}"/>
              </a:ext>
            </a:extLst>
          </p:cNvPr>
          <p:cNvSpPr/>
          <p:nvPr/>
        </p:nvSpPr>
        <p:spPr>
          <a:xfrm>
            <a:off x="9894167" y="120504"/>
            <a:ext cx="349623" cy="390491"/>
          </a:xfrm>
          <a:prstGeom prst="lightningBol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D83E85A6-1C70-9D44-B666-8DB1E2D56C0E}"/>
              </a:ext>
            </a:extLst>
          </p:cNvPr>
          <p:cNvPicPr>
            <a:picLocks noChangeAspect="1"/>
          </p:cNvPicPr>
          <p:nvPr/>
        </p:nvPicPr>
        <p:blipFill>
          <a:blip r:embed="rId3"/>
          <a:stretch>
            <a:fillRect/>
          </a:stretch>
        </p:blipFill>
        <p:spPr>
          <a:xfrm>
            <a:off x="661147" y="713094"/>
            <a:ext cx="10446123" cy="5161528"/>
          </a:xfrm>
          <a:prstGeom prst="rect">
            <a:avLst/>
          </a:prstGeom>
        </p:spPr>
      </p:pic>
    </p:spTree>
    <p:extLst>
      <p:ext uri="{BB962C8B-B14F-4D97-AF65-F5344CB8AC3E}">
        <p14:creationId xmlns:p14="http://schemas.microsoft.com/office/powerpoint/2010/main" val="402929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62753" y="5576625"/>
            <a:ext cx="12062012" cy="923330"/>
          </a:xfrm>
          <a:prstGeom prst="rect">
            <a:avLst/>
          </a:prstGeom>
          <a:noFill/>
        </p:spPr>
        <p:txBody>
          <a:bodyPr wrap="square" rtlCol="0">
            <a:spAutoFit/>
          </a:bodyPr>
          <a:lstStyle/>
          <a:p>
            <a:pPr algn="just"/>
            <a:r>
              <a:rPr lang="en-CA" b="1" i="1" u="sng" dirty="0"/>
              <a:t>End of Line Production Summary</a:t>
            </a:r>
          </a:p>
          <a:p>
            <a:pPr algn="just"/>
            <a:r>
              <a:rPr lang="en-CA" i="1" dirty="0"/>
              <a:t>Operators/Stackers enter the skid details as and when they are completed and record if they are partial/quarantine/double seam. Also, the scarp details by nos. as well as weight are entered including the off-trim weights.</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8" name="Lightning Bolt 7">
            <a:extLst>
              <a:ext uri="{FF2B5EF4-FFF2-40B4-BE49-F238E27FC236}">
                <a16:creationId xmlns:a16="http://schemas.microsoft.com/office/drawing/2014/main" id="{8848C181-E692-B781-75AC-82C1B0986928}"/>
              </a:ext>
            </a:extLst>
          </p:cNvPr>
          <p:cNvSpPr/>
          <p:nvPr/>
        </p:nvSpPr>
        <p:spPr>
          <a:xfrm>
            <a:off x="9894167" y="120504"/>
            <a:ext cx="349623" cy="390491"/>
          </a:xfrm>
          <a:prstGeom prst="lightningBol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770287ED-D6A3-46D4-4BD6-7EAB535D3907}"/>
              </a:ext>
            </a:extLst>
          </p:cNvPr>
          <p:cNvPicPr>
            <a:picLocks noChangeAspect="1"/>
          </p:cNvPicPr>
          <p:nvPr/>
        </p:nvPicPr>
        <p:blipFill>
          <a:blip r:embed="rId3"/>
          <a:stretch>
            <a:fillRect/>
          </a:stretch>
        </p:blipFill>
        <p:spPr>
          <a:xfrm>
            <a:off x="1514772" y="615969"/>
            <a:ext cx="7821252" cy="4960656"/>
          </a:xfrm>
          <a:prstGeom prst="rect">
            <a:avLst/>
          </a:prstGeom>
        </p:spPr>
      </p:pic>
    </p:spTree>
    <p:extLst>
      <p:ext uri="{BB962C8B-B14F-4D97-AF65-F5344CB8AC3E}">
        <p14:creationId xmlns:p14="http://schemas.microsoft.com/office/powerpoint/2010/main" val="150156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99670-30A1-4390-81BB-FFBDB90F3EA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DCF0336-1F4C-2ACB-D3BE-4C4164876E0C}"/>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F893AE35-E44A-72B4-C13F-5BC2BC25A5AB}"/>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8AF5CF7A-8570-09EC-AEB6-F01736326C97}"/>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ED1CB97-8C9C-2EF3-0697-375A2946C687}"/>
              </a:ext>
            </a:extLst>
          </p:cNvPr>
          <p:cNvSpPr txBox="1"/>
          <p:nvPr/>
        </p:nvSpPr>
        <p:spPr>
          <a:xfrm>
            <a:off x="62753" y="5576625"/>
            <a:ext cx="12062012" cy="923330"/>
          </a:xfrm>
          <a:prstGeom prst="rect">
            <a:avLst/>
          </a:prstGeom>
          <a:noFill/>
        </p:spPr>
        <p:txBody>
          <a:bodyPr wrap="square" rtlCol="0">
            <a:spAutoFit/>
          </a:bodyPr>
          <a:lstStyle/>
          <a:p>
            <a:pPr algn="just"/>
            <a:r>
              <a:rPr lang="en-CA" b="1" i="1" u="sng" dirty="0"/>
              <a:t>Production Label</a:t>
            </a:r>
          </a:p>
          <a:p>
            <a:pPr algn="just"/>
            <a:r>
              <a:rPr lang="en-CA" dirty="0"/>
              <a:t>The label will be generated automatically along with the barcode when the skid enters production. We print it and stick it on the skid for reference. It can add partial information to the label.</a:t>
            </a:r>
            <a:endParaRPr lang="en-CA" i="1" dirty="0"/>
          </a:p>
        </p:txBody>
      </p:sp>
      <p:sp>
        <p:nvSpPr>
          <p:cNvPr id="6" name="Rectangle 5">
            <a:extLst>
              <a:ext uri="{FF2B5EF4-FFF2-40B4-BE49-F238E27FC236}">
                <a16:creationId xmlns:a16="http://schemas.microsoft.com/office/drawing/2014/main" id="{4DC050FA-3768-75FE-39DB-07DF1643FF1F}"/>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8" name="Lightning Bolt 7">
            <a:extLst>
              <a:ext uri="{FF2B5EF4-FFF2-40B4-BE49-F238E27FC236}">
                <a16:creationId xmlns:a16="http://schemas.microsoft.com/office/drawing/2014/main" id="{5DA5484E-CAF3-C9A8-8FCA-9579340A6595}"/>
              </a:ext>
            </a:extLst>
          </p:cNvPr>
          <p:cNvSpPr/>
          <p:nvPr/>
        </p:nvSpPr>
        <p:spPr>
          <a:xfrm>
            <a:off x="9894167" y="120504"/>
            <a:ext cx="349623" cy="390491"/>
          </a:xfrm>
          <a:prstGeom prst="lightningBol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993BC6C6-AD67-6557-C523-023AB3791D4F}"/>
              </a:ext>
            </a:extLst>
          </p:cNvPr>
          <p:cNvPicPr>
            <a:picLocks noChangeAspect="1"/>
          </p:cNvPicPr>
          <p:nvPr/>
        </p:nvPicPr>
        <p:blipFill>
          <a:blip r:embed="rId3"/>
          <a:stretch>
            <a:fillRect/>
          </a:stretch>
        </p:blipFill>
        <p:spPr>
          <a:xfrm>
            <a:off x="6093759" y="1918308"/>
            <a:ext cx="5639587" cy="3553321"/>
          </a:xfrm>
          <a:prstGeom prst="rect">
            <a:avLst/>
          </a:prstGeom>
        </p:spPr>
      </p:pic>
      <p:pic>
        <p:nvPicPr>
          <p:cNvPr id="15" name="Picture 14">
            <a:extLst>
              <a:ext uri="{FF2B5EF4-FFF2-40B4-BE49-F238E27FC236}">
                <a16:creationId xmlns:a16="http://schemas.microsoft.com/office/drawing/2014/main" id="{197E70D7-2DF6-1591-42E7-EFD8DD1818D5}"/>
              </a:ext>
            </a:extLst>
          </p:cNvPr>
          <p:cNvPicPr>
            <a:picLocks noChangeAspect="1"/>
          </p:cNvPicPr>
          <p:nvPr/>
        </p:nvPicPr>
        <p:blipFill>
          <a:blip r:embed="rId4"/>
          <a:stretch>
            <a:fillRect/>
          </a:stretch>
        </p:blipFill>
        <p:spPr>
          <a:xfrm>
            <a:off x="329146" y="1575440"/>
            <a:ext cx="5394998" cy="2153292"/>
          </a:xfrm>
          <a:prstGeom prst="rect">
            <a:avLst/>
          </a:prstGeom>
        </p:spPr>
      </p:pic>
      <p:cxnSp>
        <p:nvCxnSpPr>
          <p:cNvPr id="17" name="Straight Arrow Connector 16">
            <a:extLst>
              <a:ext uri="{FF2B5EF4-FFF2-40B4-BE49-F238E27FC236}">
                <a16:creationId xmlns:a16="http://schemas.microsoft.com/office/drawing/2014/main" id="{73EEFBE6-A90F-4214-A730-D822D1ECDEE5}"/>
              </a:ext>
            </a:extLst>
          </p:cNvPr>
          <p:cNvCxnSpPr/>
          <p:nvPr/>
        </p:nvCxnSpPr>
        <p:spPr>
          <a:xfrm>
            <a:off x="5623560" y="2487168"/>
            <a:ext cx="722376" cy="658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49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DC8F3-5604-9453-47C9-3BECDD0539B6}"/>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8F3814A-CB10-4D1D-EBC4-B6E3E0C7C93E}"/>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AF0BD10A-D2D2-2030-ACEC-46A98C2B936C}"/>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4CF6BDD9-B378-DD13-C791-C5B165000F40}"/>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5D7E4B74-9269-82BD-FFDD-74CD9B3686DF}"/>
              </a:ext>
            </a:extLst>
          </p:cNvPr>
          <p:cNvSpPr txBox="1"/>
          <p:nvPr/>
        </p:nvSpPr>
        <p:spPr>
          <a:xfrm>
            <a:off x="7556484" y="1344105"/>
            <a:ext cx="4384907" cy="1200329"/>
          </a:xfrm>
          <a:prstGeom prst="rect">
            <a:avLst/>
          </a:prstGeom>
          <a:noFill/>
        </p:spPr>
        <p:txBody>
          <a:bodyPr wrap="square" rtlCol="0">
            <a:spAutoFit/>
          </a:bodyPr>
          <a:lstStyle/>
          <a:p>
            <a:pPr algn="just"/>
            <a:r>
              <a:rPr lang="en-CA" b="1" i="1" u="sng" dirty="0"/>
              <a:t>Needle Board Entry</a:t>
            </a:r>
          </a:p>
          <a:p>
            <a:pPr algn="just"/>
            <a:r>
              <a:rPr lang="en-CA" dirty="0"/>
              <a:t>We can record the stroke details whenever we change the needle board in and out of the machine.</a:t>
            </a:r>
            <a:endParaRPr lang="en-CA" i="1" dirty="0"/>
          </a:p>
        </p:txBody>
      </p:sp>
      <p:sp>
        <p:nvSpPr>
          <p:cNvPr id="6" name="Rectangle 5">
            <a:extLst>
              <a:ext uri="{FF2B5EF4-FFF2-40B4-BE49-F238E27FC236}">
                <a16:creationId xmlns:a16="http://schemas.microsoft.com/office/drawing/2014/main" id="{A8510E1F-B1AF-F287-EA8B-C6896D29594B}"/>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13" name="Lightning Bolt 12">
            <a:extLst>
              <a:ext uri="{FF2B5EF4-FFF2-40B4-BE49-F238E27FC236}">
                <a16:creationId xmlns:a16="http://schemas.microsoft.com/office/drawing/2014/main" id="{012B47B7-D77F-5EA6-8D59-734389C73EB7}"/>
              </a:ext>
            </a:extLst>
          </p:cNvPr>
          <p:cNvSpPr/>
          <p:nvPr/>
        </p:nvSpPr>
        <p:spPr>
          <a:xfrm>
            <a:off x="9894167" y="120504"/>
            <a:ext cx="349623" cy="390491"/>
          </a:xfrm>
          <a:prstGeom prst="lightningBol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DCB04898-6D0F-CC46-4761-E8C568122653}"/>
              </a:ext>
            </a:extLst>
          </p:cNvPr>
          <p:cNvPicPr>
            <a:picLocks noChangeAspect="1"/>
          </p:cNvPicPr>
          <p:nvPr/>
        </p:nvPicPr>
        <p:blipFill>
          <a:blip r:embed="rId3"/>
          <a:stretch>
            <a:fillRect/>
          </a:stretch>
        </p:blipFill>
        <p:spPr>
          <a:xfrm>
            <a:off x="374904" y="712715"/>
            <a:ext cx="6272784" cy="3060181"/>
          </a:xfrm>
          <a:prstGeom prst="rect">
            <a:avLst/>
          </a:prstGeom>
        </p:spPr>
      </p:pic>
      <p:pic>
        <p:nvPicPr>
          <p:cNvPr id="8" name="Picture 7">
            <a:extLst>
              <a:ext uri="{FF2B5EF4-FFF2-40B4-BE49-F238E27FC236}">
                <a16:creationId xmlns:a16="http://schemas.microsoft.com/office/drawing/2014/main" id="{8862795C-A606-53FD-8F6F-FC774F810E70}"/>
              </a:ext>
            </a:extLst>
          </p:cNvPr>
          <p:cNvPicPr>
            <a:picLocks noChangeAspect="1"/>
          </p:cNvPicPr>
          <p:nvPr/>
        </p:nvPicPr>
        <p:blipFill>
          <a:blip r:embed="rId4"/>
          <a:stretch>
            <a:fillRect/>
          </a:stretch>
        </p:blipFill>
        <p:spPr>
          <a:xfrm>
            <a:off x="374904" y="3936362"/>
            <a:ext cx="6272784" cy="2580127"/>
          </a:xfrm>
          <a:prstGeom prst="rect">
            <a:avLst/>
          </a:prstGeom>
        </p:spPr>
      </p:pic>
      <p:sp>
        <p:nvSpPr>
          <p:cNvPr id="10" name="TextBox 9">
            <a:extLst>
              <a:ext uri="{FF2B5EF4-FFF2-40B4-BE49-F238E27FC236}">
                <a16:creationId xmlns:a16="http://schemas.microsoft.com/office/drawing/2014/main" id="{BFE3D902-A0B6-EA01-2DC2-5539BAA3C826}"/>
              </a:ext>
            </a:extLst>
          </p:cNvPr>
          <p:cNvSpPr txBox="1"/>
          <p:nvPr/>
        </p:nvSpPr>
        <p:spPr>
          <a:xfrm>
            <a:off x="7343124" y="3572193"/>
            <a:ext cx="4384907" cy="2585323"/>
          </a:xfrm>
          <a:prstGeom prst="rect">
            <a:avLst/>
          </a:prstGeom>
          <a:noFill/>
        </p:spPr>
        <p:txBody>
          <a:bodyPr wrap="square" rtlCol="0">
            <a:spAutoFit/>
          </a:bodyPr>
          <a:lstStyle/>
          <a:p>
            <a:pPr algn="just"/>
            <a:r>
              <a:rPr lang="en-CA" b="1" i="1" u="sng" dirty="0"/>
              <a:t>Needle Board Entry</a:t>
            </a:r>
          </a:p>
          <a:p>
            <a:pPr algn="just"/>
            <a:r>
              <a:rPr lang="en-CA" i="1" dirty="0"/>
              <a:t>If the stroke count reaches 2 million, the needle board requires cleaning and inspection. Once it reaches 4 million strokes, it requires needle rework service, which involves removing needles from 1 to 6. This process continues up to 16 million strokes. Once the stroke count reaches 16 million, it will automatically reset and begin from 0</a:t>
            </a:r>
          </a:p>
        </p:txBody>
      </p:sp>
    </p:spTree>
    <p:extLst>
      <p:ext uri="{BB962C8B-B14F-4D97-AF65-F5344CB8AC3E}">
        <p14:creationId xmlns:p14="http://schemas.microsoft.com/office/powerpoint/2010/main" val="244640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7751C-293B-16FA-AF0A-74617E456B7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6D4F298-56CD-55C0-3FF4-3EB9834096A8}"/>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C2D3A638-7852-AF00-C2B3-BF05F074B1F0}"/>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686A9E82-701D-15EF-87A8-24E72E55E7B3}"/>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D56C0682-71B9-AC50-157F-C11887B2E704}"/>
              </a:ext>
            </a:extLst>
          </p:cNvPr>
          <p:cNvSpPr txBox="1"/>
          <p:nvPr/>
        </p:nvSpPr>
        <p:spPr>
          <a:xfrm>
            <a:off x="7565628" y="2392582"/>
            <a:ext cx="4384907" cy="2031325"/>
          </a:xfrm>
          <a:prstGeom prst="rect">
            <a:avLst/>
          </a:prstGeom>
          <a:noFill/>
        </p:spPr>
        <p:txBody>
          <a:bodyPr wrap="square" rtlCol="0">
            <a:spAutoFit/>
          </a:bodyPr>
          <a:lstStyle/>
          <a:p>
            <a:pPr algn="just"/>
            <a:r>
              <a:rPr lang="en-CA" b="1" i="1" u="sng" dirty="0"/>
              <a:t>History Needle Board</a:t>
            </a:r>
          </a:p>
          <a:p>
            <a:pPr algn="just"/>
            <a:r>
              <a:rPr lang="en-CA" i="1" dirty="0"/>
              <a:t>We can view the individual needle board entry history by selecting the needle board name on the left.</a:t>
            </a:r>
          </a:p>
          <a:p>
            <a:pPr algn="just"/>
            <a:endParaRPr lang="en-CA" i="1" dirty="0"/>
          </a:p>
          <a:p>
            <a:pPr algn="just"/>
            <a:r>
              <a:rPr lang="en-CA" i="1" dirty="0"/>
              <a:t>We can  have a track of individual needle board</a:t>
            </a:r>
          </a:p>
        </p:txBody>
      </p:sp>
      <p:sp>
        <p:nvSpPr>
          <p:cNvPr id="6" name="Rectangle 5">
            <a:extLst>
              <a:ext uri="{FF2B5EF4-FFF2-40B4-BE49-F238E27FC236}">
                <a16:creationId xmlns:a16="http://schemas.microsoft.com/office/drawing/2014/main" id="{6D5A3C39-C120-26E4-5D9F-2E523BCE38F6}"/>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13" name="Lightning Bolt 12">
            <a:extLst>
              <a:ext uri="{FF2B5EF4-FFF2-40B4-BE49-F238E27FC236}">
                <a16:creationId xmlns:a16="http://schemas.microsoft.com/office/drawing/2014/main" id="{CEBCACC0-BE5E-948D-E86C-F002FFE66187}"/>
              </a:ext>
            </a:extLst>
          </p:cNvPr>
          <p:cNvSpPr/>
          <p:nvPr/>
        </p:nvSpPr>
        <p:spPr>
          <a:xfrm>
            <a:off x="9894167" y="120504"/>
            <a:ext cx="349623" cy="390491"/>
          </a:xfrm>
          <a:prstGeom prst="lightningBol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8F69338E-6B30-C0C0-CAC5-DB193356D58F}"/>
              </a:ext>
            </a:extLst>
          </p:cNvPr>
          <p:cNvPicPr>
            <a:picLocks noChangeAspect="1"/>
          </p:cNvPicPr>
          <p:nvPr/>
        </p:nvPicPr>
        <p:blipFill>
          <a:blip r:embed="rId3"/>
          <a:stretch>
            <a:fillRect/>
          </a:stretch>
        </p:blipFill>
        <p:spPr>
          <a:xfrm>
            <a:off x="118873" y="1200604"/>
            <a:ext cx="7048102" cy="4228862"/>
          </a:xfrm>
          <a:prstGeom prst="rect">
            <a:avLst/>
          </a:prstGeom>
        </p:spPr>
      </p:pic>
    </p:spTree>
    <p:extLst>
      <p:ext uri="{BB962C8B-B14F-4D97-AF65-F5344CB8AC3E}">
        <p14:creationId xmlns:p14="http://schemas.microsoft.com/office/powerpoint/2010/main" val="342706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“Quality is everyone’s responsibility, and we never have to stop getting better.” – W. E. Deming &amp; Jimena </a:t>
            </a:r>
            <a:r>
              <a:rPr lang="en-US" sz="1400" b="1" dirty="0" err="1">
                <a:solidFill>
                  <a:prstClr val="black"/>
                </a:solidFill>
              </a:rPr>
              <a:t>Calfa</a:t>
            </a:r>
            <a:endParaRPr lang="en-US" sz="1400" b="1" dirty="0">
              <a:solidFill>
                <a:prstClr val="black"/>
              </a:solidFill>
            </a:endParaRP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16" name="Isosceles Triangle 15">
            <a:extLst>
              <a:ext uri="{FF2B5EF4-FFF2-40B4-BE49-F238E27FC236}">
                <a16:creationId xmlns:a16="http://schemas.microsoft.com/office/drawing/2014/main" id="{55FDF6D8-AEF2-7C26-BF3E-DC0E9C957B48}"/>
              </a:ext>
            </a:extLst>
          </p:cNvPr>
          <p:cNvSpPr/>
          <p:nvPr/>
        </p:nvSpPr>
        <p:spPr>
          <a:xfrm>
            <a:off x="3436587" y="2377945"/>
            <a:ext cx="4572000" cy="3031308"/>
          </a:xfrm>
          <a:prstGeom prst="triangl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3200" b="1" dirty="0"/>
              <a:t>Material Handler Access</a:t>
            </a:r>
          </a:p>
        </p:txBody>
      </p:sp>
      <p:pic>
        <p:nvPicPr>
          <p:cNvPr id="8196" name="Picture 4" descr="Forklift Detailed Rounded Lineal color icon">
            <a:extLst>
              <a:ext uri="{FF2B5EF4-FFF2-40B4-BE49-F238E27FC236}">
                <a16:creationId xmlns:a16="http://schemas.microsoft.com/office/drawing/2014/main" id="{056B3777-B6B9-208C-EC69-C08F712EC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941" y="1942364"/>
            <a:ext cx="4126682" cy="412668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Material Handling Icons - Free SVG &amp; PNG Material Handling Images - Noun  Project">
            <a:extLst>
              <a:ext uri="{FF2B5EF4-FFF2-40B4-BE49-F238E27FC236}">
                <a16:creationId xmlns:a16="http://schemas.microsoft.com/office/drawing/2014/main" id="{FE5D2E99-C639-B7B1-154D-CBC5BCEB37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50494"/>
            <a:ext cx="3274359" cy="327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29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“Quality is everyone’s responsibility, and we never have to stop getting better.” – W. E. Deming &amp; Jimena </a:t>
            </a:r>
            <a:r>
              <a:rPr lang="en-US" sz="1400" b="1" dirty="0" err="1">
                <a:solidFill>
                  <a:prstClr val="black"/>
                </a:solidFill>
              </a:rPr>
              <a:t>Calfa</a:t>
            </a:r>
            <a:endParaRPr lang="en-US" sz="1400" b="1" dirty="0">
              <a:solidFill>
                <a:prstClr val="black"/>
              </a:solidFill>
            </a:endParaRP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9556377" y="3300444"/>
            <a:ext cx="2492188" cy="2308324"/>
          </a:xfrm>
          <a:prstGeom prst="rect">
            <a:avLst/>
          </a:prstGeom>
          <a:noFill/>
        </p:spPr>
        <p:txBody>
          <a:bodyPr wrap="square" rtlCol="0">
            <a:spAutoFit/>
          </a:bodyPr>
          <a:lstStyle/>
          <a:p>
            <a:pPr algn="just"/>
            <a:r>
              <a:rPr lang="en-CA" b="1" i="1" u="sng" dirty="0"/>
              <a:t>Dashboard Page</a:t>
            </a:r>
          </a:p>
          <a:p>
            <a:pPr algn="just"/>
            <a:endParaRPr lang="en-CA" i="1" dirty="0"/>
          </a:p>
          <a:p>
            <a:pPr algn="just"/>
            <a:r>
              <a:rPr lang="en-CA" i="1" dirty="0"/>
              <a:t>This page shows the MOs list of the current week, and the material handler has to select the ongoing MO to add scrap details. </a:t>
            </a:r>
          </a:p>
        </p:txBody>
      </p:sp>
      <p:sp>
        <p:nvSpPr>
          <p:cNvPr id="12" name="Arrow: Left 11">
            <a:extLst>
              <a:ext uri="{FF2B5EF4-FFF2-40B4-BE49-F238E27FC236}">
                <a16:creationId xmlns:a16="http://schemas.microsoft.com/office/drawing/2014/main" id="{D0591202-E4C1-D6A0-912B-3530CEF1A854}"/>
              </a:ext>
            </a:extLst>
          </p:cNvPr>
          <p:cNvSpPr/>
          <p:nvPr/>
        </p:nvSpPr>
        <p:spPr>
          <a:xfrm rot="10800000">
            <a:off x="8815394" y="4010105"/>
            <a:ext cx="673100" cy="4445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pic>
        <p:nvPicPr>
          <p:cNvPr id="7" name="Picture 6">
            <a:extLst>
              <a:ext uri="{FF2B5EF4-FFF2-40B4-BE49-F238E27FC236}">
                <a16:creationId xmlns:a16="http://schemas.microsoft.com/office/drawing/2014/main" id="{A6558DD3-D392-DCD9-BBBA-AAB98883AC3E}"/>
              </a:ext>
            </a:extLst>
          </p:cNvPr>
          <p:cNvPicPr>
            <a:picLocks noChangeAspect="1"/>
          </p:cNvPicPr>
          <p:nvPr/>
        </p:nvPicPr>
        <p:blipFill>
          <a:blip r:embed="rId3"/>
          <a:stretch>
            <a:fillRect/>
          </a:stretch>
        </p:blipFill>
        <p:spPr>
          <a:xfrm>
            <a:off x="6342113" y="659439"/>
            <a:ext cx="4946562" cy="2100157"/>
          </a:xfrm>
          <a:prstGeom prst="rect">
            <a:avLst/>
          </a:prstGeom>
        </p:spPr>
      </p:pic>
      <p:pic>
        <p:nvPicPr>
          <p:cNvPr id="14" name="Picture 13">
            <a:extLst>
              <a:ext uri="{FF2B5EF4-FFF2-40B4-BE49-F238E27FC236}">
                <a16:creationId xmlns:a16="http://schemas.microsoft.com/office/drawing/2014/main" id="{9C1B65AC-FA97-6774-BF9E-63847852BCC9}"/>
              </a:ext>
            </a:extLst>
          </p:cNvPr>
          <p:cNvPicPr>
            <a:picLocks noChangeAspect="1"/>
          </p:cNvPicPr>
          <p:nvPr/>
        </p:nvPicPr>
        <p:blipFill>
          <a:blip r:embed="rId4"/>
          <a:stretch>
            <a:fillRect/>
          </a:stretch>
        </p:blipFill>
        <p:spPr>
          <a:xfrm>
            <a:off x="96951" y="2951360"/>
            <a:ext cx="8650560" cy="2941957"/>
          </a:xfrm>
          <a:prstGeom prst="rect">
            <a:avLst/>
          </a:prstGeom>
        </p:spPr>
      </p:pic>
      <p:sp>
        <p:nvSpPr>
          <p:cNvPr id="16" name="Isosceles Triangle 15">
            <a:extLst>
              <a:ext uri="{FF2B5EF4-FFF2-40B4-BE49-F238E27FC236}">
                <a16:creationId xmlns:a16="http://schemas.microsoft.com/office/drawing/2014/main" id="{55FDF6D8-AEF2-7C26-BF3E-DC0E9C957B48}"/>
              </a:ext>
            </a:extLst>
          </p:cNvPr>
          <p:cNvSpPr/>
          <p:nvPr/>
        </p:nvSpPr>
        <p:spPr>
          <a:xfrm>
            <a:off x="9683435" y="134887"/>
            <a:ext cx="340659" cy="307777"/>
          </a:xfrm>
          <a:prstGeom prst="triangl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Cloud 1">
            <a:extLst>
              <a:ext uri="{FF2B5EF4-FFF2-40B4-BE49-F238E27FC236}">
                <a16:creationId xmlns:a16="http://schemas.microsoft.com/office/drawing/2014/main" id="{90941160-6890-F2A0-BD29-95309CB7A723}"/>
              </a:ext>
            </a:extLst>
          </p:cNvPr>
          <p:cNvSpPr/>
          <p:nvPr/>
        </p:nvSpPr>
        <p:spPr>
          <a:xfrm>
            <a:off x="809720" y="823265"/>
            <a:ext cx="4469089" cy="1799700"/>
          </a:xfrm>
          <a:prstGeom prst="cloud">
            <a:avLst/>
          </a:prstGeom>
          <a:solidFill>
            <a:schemeClr val="accent6">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600" b="1" dirty="0">
                <a:solidFill>
                  <a:sysClr val="windowText" lastClr="000000"/>
                </a:solidFill>
              </a:rPr>
              <a:t>Material Handlers, after logging into the system using their credentials, now select the section.</a:t>
            </a:r>
            <a:endParaRPr lang="en-CA" sz="1600" b="1" i="1" dirty="0">
              <a:solidFill>
                <a:sysClr val="windowText" lastClr="000000"/>
              </a:solidFill>
            </a:endParaRPr>
          </a:p>
        </p:txBody>
      </p:sp>
      <p:cxnSp>
        <p:nvCxnSpPr>
          <p:cNvPr id="3" name="Straight Arrow Connector 2">
            <a:extLst>
              <a:ext uri="{FF2B5EF4-FFF2-40B4-BE49-F238E27FC236}">
                <a16:creationId xmlns:a16="http://schemas.microsoft.com/office/drawing/2014/main" id="{DE6D7F87-94D7-71FA-1BBB-D2C46C32FE6A}"/>
              </a:ext>
            </a:extLst>
          </p:cNvPr>
          <p:cNvCxnSpPr>
            <a:cxnSpLocks/>
            <a:endCxn id="7" idx="1"/>
          </p:cNvCxnSpPr>
          <p:nvPr/>
        </p:nvCxnSpPr>
        <p:spPr>
          <a:xfrm>
            <a:off x="5199529" y="1533621"/>
            <a:ext cx="1142584" cy="17589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135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a:solidFill>
                  <a:prstClr val="black"/>
                </a:solidFill>
              </a:rPr>
              <a:t>“Always deliver more than expected.” – Larry Page</a:t>
            </a:r>
            <a:endParaRPr lang="en-US" sz="1400" b="1" dirty="0">
              <a:solidFill>
                <a:prstClr val="black"/>
              </a:solidFill>
            </a:endParaRP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graphicFrame>
        <p:nvGraphicFramePr>
          <p:cNvPr id="11" name="Diagram 10">
            <a:extLst>
              <a:ext uri="{FF2B5EF4-FFF2-40B4-BE49-F238E27FC236}">
                <a16:creationId xmlns:a16="http://schemas.microsoft.com/office/drawing/2014/main" id="{B9F6854E-3BAF-696E-B38B-607B825EF9EA}"/>
              </a:ext>
            </a:extLst>
          </p:cNvPr>
          <p:cNvGraphicFramePr/>
          <p:nvPr>
            <p:extLst>
              <p:ext uri="{D42A27DB-BD31-4B8C-83A1-F6EECF244321}">
                <p14:modId xmlns:p14="http://schemas.microsoft.com/office/powerpoint/2010/main" val="2057178146"/>
              </p:ext>
            </p:extLst>
          </p:nvPr>
        </p:nvGraphicFramePr>
        <p:xfrm>
          <a:off x="125506" y="2698246"/>
          <a:ext cx="11295530" cy="38518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id="{FA329B2B-39AF-FCA3-CF43-C98866A7E2C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7159" y="3035234"/>
            <a:ext cx="476811" cy="476811"/>
          </a:xfrm>
          <a:prstGeom prst="rect">
            <a:avLst/>
          </a:prstGeom>
        </p:spPr>
      </p:pic>
      <p:pic>
        <p:nvPicPr>
          <p:cNvPr id="14" name="Picture 13">
            <a:extLst>
              <a:ext uri="{FF2B5EF4-FFF2-40B4-BE49-F238E27FC236}">
                <a16:creationId xmlns:a16="http://schemas.microsoft.com/office/drawing/2014/main" id="{8BB20729-439D-FBBA-AB0E-B0379A0207C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2558" y="4783823"/>
            <a:ext cx="452438" cy="531123"/>
          </a:xfrm>
          <a:prstGeom prst="rect">
            <a:avLst/>
          </a:prstGeom>
        </p:spPr>
      </p:pic>
      <p:pic>
        <p:nvPicPr>
          <p:cNvPr id="15" name="Picture 14">
            <a:extLst>
              <a:ext uri="{FF2B5EF4-FFF2-40B4-BE49-F238E27FC236}">
                <a16:creationId xmlns:a16="http://schemas.microsoft.com/office/drawing/2014/main" id="{44D4C09B-55B4-E09B-D8E5-5119A6861F9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3143" y="5700009"/>
            <a:ext cx="554186" cy="483804"/>
          </a:xfrm>
          <a:prstGeom prst="rect">
            <a:avLst/>
          </a:prstGeom>
        </p:spPr>
      </p:pic>
      <p:sp>
        <p:nvSpPr>
          <p:cNvPr id="5" name="Rectangle 4">
            <a:extLst>
              <a:ext uri="{FF2B5EF4-FFF2-40B4-BE49-F238E27FC236}">
                <a16:creationId xmlns:a16="http://schemas.microsoft.com/office/drawing/2014/main" id="{B2A08F74-951B-79AE-F2AF-027CB1323579}"/>
              </a:ext>
            </a:extLst>
          </p:cNvPr>
          <p:cNvSpPr/>
          <p:nvPr/>
        </p:nvSpPr>
        <p:spPr>
          <a:xfrm>
            <a:off x="692558" y="-2883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pic>
        <p:nvPicPr>
          <p:cNvPr id="6" name="Picture 5" descr="A signpost with words on it&#10;&#10;Description automatically generated">
            <a:extLst>
              <a:ext uri="{FF2B5EF4-FFF2-40B4-BE49-F238E27FC236}">
                <a16:creationId xmlns:a16="http://schemas.microsoft.com/office/drawing/2014/main" id="{D4223A87-D9AA-E834-C142-8522844DCF7D}"/>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3689005" y="1037832"/>
            <a:ext cx="3995816" cy="1840071"/>
          </a:xfrm>
          <a:prstGeom prst="rect">
            <a:avLst/>
          </a:prstGeom>
        </p:spPr>
      </p:pic>
      <p:pic>
        <p:nvPicPr>
          <p:cNvPr id="7" name="Picture 6" descr="A person climbing a large stack of papers&#10;&#10;Description automatically generated">
            <a:extLst>
              <a:ext uri="{FF2B5EF4-FFF2-40B4-BE49-F238E27FC236}">
                <a16:creationId xmlns:a16="http://schemas.microsoft.com/office/drawing/2014/main" id="{7F2FE50B-ED12-A384-8E6C-A6CDE53A3409}"/>
              </a:ext>
            </a:extLst>
          </p:cNvPr>
          <p:cNvPicPr>
            <a:picLocks noChangeAspect="1"/>
          </p:cNvPicPr>
          <p:nvPr/>
        </p:nvPicPr>
        <p:blipFill>
          <a:blip r:embed="rId13" cstate="print">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399758" y="827527"/>
            <a:ext cx="1754761" cy="2029964"/>
          </a:xfrm>
          <a:prstGeom prst="rect">
            <a:avLst/>
          </a:prstGeom>
        </p:spPr>
      </p:pic>
      <p:pic>
        <p:nvPicPr>
          <p:cNvPr id="8" name="Picture 7" descr="Hands holding a tablet with papers flying out of it&#10;&#10;Description automatically generated">
            <a:extLst>
              <a:ext uri="{FF2B5EF4-FFF2-40B4-BE49-F238E27FC236}">
                <a16:creationId xmlns:a16="http://schemas.microsoft.com/office/drawing/2014/main" id="{4ABFEBCE-C323-F526-9176-678DFA2C3F19}"/>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8013372" y="1037832"/>
            <a:ext cx="3234949" cy="1819659"/>
          </a:xfrm>
          <a:prstGeom prst="rect">
            <a:avLst/>
          </a:prstGeom>
        </p:spPr>
      </p:pic>
      <p:sp>
        <p:nvSpPr>
          <p:cNvPr id="20" name="TextBox 19">
            <a:extLst>
              <a:ext uri="{FF2B5EF4-FFF2-40B4-BE49-F238E27FC236}">
                <a16:creationId xmlns:a16="http://schemas.microsoft.com/office/drawing/2014/main" id="{68398C4F-64A0-E730-7FA7-CA327B14D5FA}"/>
              </a:ext>
            </a:extLst>
          </p:cNvPr>
          <p:cNvSpPr txBox="1"/>
          <p:nvPr/>
        </p:nvSpPr>
        <p:spPr>
          <a:xfrm>
            <a:off x="4633559" y="538698"/>
            <a:ext cx="210670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CA" sz="1800" b="1" i="0" dirty="0">
                <a:solidFill>
                  <a:srgbClr val="374151"/>
                </a:solidFill>
                <a:effectLst/>
              </a:rPr>
              <a:t>Advantages</a:t>
            </a:r>
          </a:p>
        </p:txBody>
      </p:sp>
      <p:pic>
        <p:nvPicPr>
          <p:cNvPr id="1026" name="Picture 2" descr="Dollar price increase silhouette icon. Exchange rate. Vector. 26729376  Vector Art at Vecteezy">
            <a:extLst>
              <a:ext uri="{FF2B5EF4-FFF2-40B4-BE49-F238E27FC236}">
                <a16:creationId xmlns:a16="http://schemas.microsoft.com/office/drawing/2014/main" id="{7E5830BE-ECDE-D03F-2DDE-9CA86DF7F850}"/>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3608" t="14557" r="9843" b="14653"/>
          <a:stretch/>
        </p:blipFill>
        <p:spPr bwMode="auto">
          <a:xfrm>
            <a:off x="652939" y="3976630"/>
            <a:ext cx="476812" cy="44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74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“Quality is everyone’s responsibility, and we never have to stop getting better.” – W. E. Deming &amp; Jimena </a:t>
            </a:r>
            <a:r>
              <a:rPr lang="en-US" sz="1400" b="1" dirty="0" err="1">
                <a:solidFill>
                  <a:prstClr val="black"/>
                </a:solidFill>
              </a:rPr>
              <a:t>Calfa</a:t>
            </a:r>
            <a:endParaRPr lang="en-US" sz="1400" b="1" dirty="0">
              <a:solidFill>
                <a:prstClr val="black"/>
              </a:solidFill>
            </a:endParaRP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8" name="TextBox 7">
            <a:extLst>
              <a:ext uri="{FF2B5EF4-FFF2-40B4-BE49-F238E27FC236}">
                <a16:creationId xmlns:a16="http://schemas.microsoft.com/office/drawing/2014/main" id="{8EA651E2-73E5-83E1-9B8B-62EBCB9CA965}"/>
              </a:ext>
            </a:extLst>
          </p:cNvPr>
          <p:cNvSpPr txBox="1"/>
          <p:nvPr/>
        </p:nvSpPr>
        <p:spPr>
          <a:xfrm>
            <a:off x="424873" y="5262027"/>
            <a:ext cx="11545454" cy="1200329"/>
          </a:xfrm>
          <a:prstGeom prst="rect">
            <a:avLst/>
          </a:prstGeom>
          <a:noFill/>
        </p:spPr>
        <p:txBody>
          <a:bodyPr wrap="square" rtlCol="0">
            <a:spAutoFit/>
          </a:bodyPr>
          <a:lstStyle/>
          <a:p>
            <a:pPr algn="just"/>
            <a:r>
              <a:rPr lang="en-CA" b="1" i="1" u="sng" dirty="0"/>
              <a:t>Scrap details to be entered</a:t>
            </a:r>
          </a:p>
          <a:p>
            <a:pPr algn="just"/>
            <a:endParaRPr lang="en-CA" dirty="0"/>
          </a:p>
          <a:p>
            <a:pPr algn="just"/>
            <a:r>
              <a:rPr lang="en-CA" i="1" dirty="0"/>
              <a:t>Scarp details by weight is to be added for both scarp skids and off trim in each shift for the particular MO. This will automatically calculate and update the value of “Scrap by Scale” mentioned in the top.</a:t>
            </a:r>
          </a:p>
        </p:txBody>
      </p:sp>
      <p:sp>
        <p:nvSpPr>
          <p:cNvPr id="12" name="Arrow: Left 11">
            <a:extLst>
              <a:ext uri="{FF2B5EF4-FFF2-40B4-BE49-F238E27FC236}">
                <a16:creationId xmlns:a16="http://schemas.microsoft.com/office/drawing/2014/main" id="{D0591202-E4C1-D6A0-912B-3530CEF1A854}"/>
              </a:ext>
            </a:extLst>
          </p:cNvPr>
          <p:cNvSpPr/>
          <p:nvPr/>
        </p:nvSpPr>
        <p:spPr>
          <a:xfrm rot="16200000">
            <a:off x="9130549" y="4884546"/>
            <a:ext cx="673100" cy="4445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pic>
        <p:nvPicPr>
          <p:cNvPr id="5" name="Picture 4">
            <a:extLst>
              <a:ext uri="{FF2B5EF4-FFF2-40B4-BE49-F238E27FC236}">
                <a16:creationId xmlns:a16="http://schemas.microsoft.com/office/drawing/2014/main" id="{D62590A4-2C61-034F-531F-956A1A4A84C9}"/>
              </a:ext>
            </a:extLst>
          </p:cNvPr>
          <p:cNvPicPr>
            <a:picLocks noChangeAspect="1"/>
          </p:cNvPicPr>
          <p:nvPr/>
        </p:nvPicPr>
        <p:blipFill>
          <a:blip r:embed="rId3"/>
          <a:stretch>
            <a:fillRect/>
          </a:stretch>
        </p:blipFill>
        <p:spPr>
          <a:xfrm>
            <a:off x="69028" y="701398"/>
            <a:ext cx="11614972" cy="3998951"/>
          </a:xfrm>
          <a:prstGeom prst="rect">
            <a:avLst/>
          </a:prstGeom>
        </p:spPr>
      </p:pic>
      <p:sp>
        <p:nvSpPr>
          <p:cNvPr id="13" name="Rectangle: Rounded Corners 12">
            <a:extLst>
              <a:ext uri="{FF2B5EF4-FFF2-40B4-BE49-F238E27FC236}">
                <a16:creationId xmlns:a16="http://schemas.microsoft.com/office/drawing/2014/main" id="{A40DDA5C-0C5A-E93A-9338-C5ADBCC31B4B}"/>
              </a:ext>
            </a:extLst>
          </p:cNvPr>
          <p:cNvSpPr/>
          <p:nvPr/>
        </p:nvSpPr>
        <p:spPr>
          <a:xfrm>
            <a:off x="10621818" y="1108364"/>
            <a:ext cx="942109" cy="72967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Arrow Connector 15">
            <a:extLst>
              <a:ext uri="{FF2B5EF4-FFF2-40B4-BE49-F238E27FC236}">
                <a16:creationId xmlns:a16="http://schemas.microsoft.com/office/drawing/2014/main" id="{0C55F584-9248-9991-17CE-385E04600FEF}"/>
              </a:ext>
            </a:extLst>
          </p:cNvPr>
          <p:cNvCxnSpPr>
            <a:cxnSpLocks/>
          </p:cNvCxnSpPr>
          <p:nvPr/>
        </p:nvCxnSpPr>
        <p:spPr>
          <a:xfrm flipH="1">
            <a:off x="7952509" y="2567709"/>
            <a:ext cx="646546" cy="110836"/>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1F42F7D8-39EB-35F8-5DC7-09B9217CB674}"/>
              </a:ext>
            </a:extLst>
          </p:cNvPr>
          <p:cNvCxnSpPr>
            <a:cxnSpLocks/>
          </p:cNvCxnSpPr>
          <p:nvPr/>
        </p:nvCxnSpPr>
        <p:spPr>
          <a:xfrm>
            <a:off x="11092872" y="2289143"/>
            <a:ext cx="0" cy="557132"/>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1" name="Isosceles Triangle 20">
            <a:extLst>
              <a:ext uri="{FF2B5EF4-FFF2-40B4-BE49-F238E27FC236}">
                <a16:creationId xmlns:a16="http://schemas.microsoft.com/office/drawing/2014/main" id="{4682E136-84B5-4047-6017-308A098C777B}"/>
              </a:ext>
            </a:extLst>
          </p:cNvPr>
          <p:cNvSpPr/>
          <p:nvPr/>
        </p:nvSpPr>
        <p:spPr>
          <a:xfrm>
            <a:off x="9683435" y="134887"/>
            <a:ext cx="340659" cy="307777"/>
          </a:xfrm>
          <a:prstGeom prst="triangl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2116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“Quality is everyone’s responsibility, and we never have to stop getting better.” – W. E. Deming &amp; Jimena </a:t>
            </a:r>
            <a:r>
              <a:rPr lang="en-US" sz="1400" b="1" dirty="0" err="1">
                <a:solidFill>
                  <a:prstClr val="black"/>
                </a:solidFill>
              </a:rPr>
              <a:t>Calfa</a:t>
            </a:r>
            <a:endParaRPr lang="en-US" sz="1400" b="1" dirty="0">
              <a:solidFill>
                <a:prstClr val="black"/>
              </a:solidFill>
            </a:endParaRP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8" name="TextBox 7">
            <a:extLst>
              <a:ext uri="{FF2B5EF4-FFF2-40B4-BE49-F238E27FC236}">
                <a16:creationId xmlns:a16="http://schemas.microsoft.com/office/drawing/2014/main" id="{8EA651E2-73E5-83E1-9B8B-62EBCB9CA965}"/>
              </a:ext>
            </a:extLst>
          </p:cNvPr>
          <p:cNvSpPr txBox="1"/>
          <p:nvPr/>
        </p:nvSpPr>
        <p:spPr>
          <a:xfrm>
            <a:off x="9465214" y="1028343"/>
            <a:ext cx="2654143" cy="4801314"/>
          </a:xfrm>
          <a:prstGeom prst="rect">
            <a:avLst/>
          </a:prstGeom>
          <a:noFill/>
        </p:spPr>
        <p:txBody>
          <a:bodyPr wrap="square" rtlCol="0">
            <a:spAutoFit/>
          </a:bodyPr>
          <a:lstStyle/>
          <a:p>
            <a:pPr algn="just"/>
            <a:r>
              <a:rPr lang="en-CA" b="1" i="1" u="sng" dirty="0"/>
              <a:t>Add Weight of Scrap Skid &amp; Off Trim</a:t>
            </a:r>
          </a:p>
          <a:p>
            <a:pPr algn="just"/>
            <a:endParaRPr lang="en-CA" i="1" dirty="0"/>
          </a:p>
          <a:p>
            <a:pPr marL="285750" indent="-285750" algn="just">
              <a:buFont typeface="Arial" panose="020B0604020202020204" pitchFamily="34" charset="0"/>
              <a:buChar char="•"/>
            </a:pPr>
            <a:r>
              <a:rPr lang="en-CA" i="1" dirty="0"/>
              <a:t>Material handlers shall measure the weights of the scrap boards skids and off trim bins as and when they are full &amp; record the values timely in these pages.</a:t>
            </a:r>
          </a:p>
          <a:p>
            <a:pPr marL="285750" indent="-285750" algn="just">
              <a:buFont typeface="Arial" panose="020B0604020202020204" pitchFamily="34" charset="0"/>
              <a:buChar char="•"/>
            </a:pPr>
            <a:endParaRPr lang="en-CA" i="1" dirty="0"/>
          </a:p>
          <a:p>
            <a:pPr marL="285750" indent="-285750" algn="just">
              <a:buFont typeface="Arial" panose="020B0604020202020204" pitchFamily="34" charset="0"/>
              <a:buChar char="•"/>
            </a:pPr>
            <a:r>
              <a:rPr lang="en-CA" i="1" dirty="0"/>
              <a:t>This will automatically update the total scrap by weight and the respective graphs &amp; analysis for Management’s review.</a:t>
            </a:r>
          </a:p>
        </p:txBody>
      </p:sp>
      <p:sp>
        <p:nvSpPr>
          <p:cNvPr id="10" name="Arrow: Right 9">
            <a:extLst>
              <a:ext uri="{FF2B5EF4-FFF2-40B4-BE49-F238E27FC236}">
                <a16:creationId xmlns:a16="http://schemas.microsoft.com/office/drawing/2014/main" id="{EB9816EF-6E69-641D-128E-E13C92CAB1AC}"/>
              </a:ext>
            </a:extLst>
          </p:cNvPr>
          <p:cNvSpPr/>
          <p:nvPr/>
        </p:nvSpPr>
        <p:spPr>
          <a:xfrm>
            <a:off x="9196855" y="2776041"/>
            <a:ext cx="536718" cy="491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pic>
        <p:nvPicPr>
          <p:cNvPr id="5" name="Picture 4">
            <a:extLst>
              <a:ext uri="{FF2B5EF4-FFF2-40B4-BE49-F238E27FC236}">
                <a16:creationId xmlns:a16="http://schemas.microsoft.com/office/drawing/2014/main" id="{2EB7636E-C620-DF7B-7682-36A099F4EE21}"/>
              </a:ext>
            </a:extLst>
          </p:cNvPr>
          <p:cNvPicPr>
            <a:picLocks noChangeAspect="1"/>
          </p:cNvPicPr>
          <p:nvPr/>
        </p:nvPicPr>
        <p:blipFill>
          <a:blip r:embed="rId3"/>
          <a:stretch>
            <a:fillRect/>
          </a:stretch>
        </p:blipFill>
        <p:spPr>
          <a:xfrm>
            <a:off x="106986" y="846698"/>
            <a:ext cx="4577249" cy="5550918"/>
          </a:xfrm>
          <a:prstGeom prst="rect">
            <a:avLst/>
          </a:prstGeom>
        </p:spPr>
      </p:pic>
      <p:pic>
        <p:nvPicPr>
          <p:cNvPr id="15" name="Picture 14">
            <a:extLst>
              <a:ext uri="{FF2B5EF4-FFF2-40B4-BE49-F238E27FC236}">
                <a16:creationId xmlns:a16="http://schemas.microsoft.com/office/drawing/2014/main" id="{B7A531B5-FF80-33B0-3BD9-A3F964EE4CDE}"/>
              </a:ext>
            </a:extLst>
          </p:cNvPr>
          <p:cNvPicPr>
            <a:picLocks noChangeAspect="1"/>
          </p:cNvPicPr>
          <p:nvPr/>
        </p:nvPicPr>
        <p:blipFill>
          <a:blip r:embed="rId4"/>
          <a:stretch>
            <a:fillRect/>
          </a:stretch>
        </p:blipFill>
        <p:spPr>
          <a:xfrm>
            <a:off x="4770553" y="817453"/>
            <a:ext cx="4339984" cy="5550917"/>
          </a:xfrm>
          <a:prstGeom prst="rect">
            <a:avLst/>
          </a:prstGeom>
        </p:spPr>
      </p:pic>
      <p:sp>
        <p:nvSpPr>
          <p:cNvPr id="17" name="Isosceles Triangle 16">
            <a:extLst>
              <a:ext uri="{FF2B5EF4-FFF2-40B4-BE49-F238E27FC236}">
                <a16:creationId xmlns:a16="http://schemas.microsoft.com/office/drawing/2014/main" id="{7D523790-F9DC-4330-3A66-5DACA191494B}"/>
              </a:ext>
            </a:extLst>
          </p:cNvPr>
          <p:cNvSpPr/>
          <p:nvPr/>
        </p:nvSpPr>
        <p:spPr>
          <a:xfrm>
            <a:off x="9683435" y="134887"/>
            <a:ext cx="340659" cy="307777"/>
          </a:xfrm>
          <a:prstGeom prst="triangl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5578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“Quality is everyone’s responsibility, and we never have to stop getting better.” – W. E. Deming &amp; Jimena </a:t>
            </a:r>
            <a:r>
              <a:rPr lang="en-US" sz="1400" b="1" dirty="0" err="1">
                <a:solidFill>
                  <a:prstClr val="black"/>
                </a:solidFill>
              </a:rPr>
              <a:t>Calfa</a:t>
            </a:r>
            <a:endParaRPr lang="en-US" sz="1400" b="1" dirty="0">
              <a:solidFill>
                <a:prstClr val="black"/>
              </a:solidFill>
            </a:endParaRP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2" name="Isosceles Triangle 1">
            <a:extLst>
              <a:ext uri="{FF2B5EF4-FFF2-40B4-BE49-F238E27FC236}">
                <a16:creationId xmlns:a16="http://schemas.microsoft.com/office/drawing/2014/main" id="{99701CCC-D16D-6F8D-1E1E-7D760C84FD8F}"/>
              </a:ext>
            </a:extLst>
          </p:cNvPr>
          <p:cNvSpPr/>
          <p:nvPr/>
        </p:nvSpPr>
        <p:spPr>
          <a:xfrm>
            <a:off x="3817471" y="1569526"/>
            <a:ext cx="5114134" cy="3976872"/>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3200" b="1" dirty="0"/>
              <a:t>Production Supervisor Access</a:t>
            </a:r>
          </a:p>
        </p:txBody>
      </p:sp>
      <p:pic>
        <p:nvPicPr>
          <p:cNvPr id="7" name="Picture 6" descr="A person wearing a hard hat&#10;&#10;Description automatically generated">
            <a:extLst>
              <a:ext uri="{FF2B5EF4-FFF2-40B4-BE49-F238E27FC236}">
                <a16:creationId xmlns:a16="http://schemas.microsoft.com/office/drawing/2014/main" id="{CE556196-8A7F-2801-825F-156078591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13" y="2250141"/>
            <a:ext cx="3296257" cy="3296257"/>
          </a:xfrm>
          <a:prstGeom prst="rect">
            <a:avLst/>
          </a:prstGeom>
        </p:spPr>
      </p:pic>
      <p:pic>
        <p:nvPicPr>
          <p:cNvPr id="6146" name="Picture 2" descr="Supervisor - Free business and finance icons">
            <a:extLst>
              <a:ext uri="{FF2B5EF4-FFF2-40B4-BE49-F238E27FC236}">
                <a16:creationId xmlns:a16="http://schemas.microsoft.com/office/drawing/2014/main" id="{07364164-8C41-2BA6-D147-A9095F4BDD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8187" y="1826488"/>
            <a:ext cx="4223871" cy="4223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58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“Quality is everyone’s responsibility, and we never have to stop getting better.” – W. E. Deming &amp; Jimena </a:t>
            </a:r>
            <a:r>
              <a:rPr lang="en-US" sz="1400" b="1" dirty="0" err="1">
                <a:solidFill>
                  <a:prstClr val="black"/>
                </a:solidFill>
              </a:rPr>
              <a:t>Calfa</a:t>
            </a:r>
            <a:endParaRPr lang="en-US" sz="1400" b="1" dirty="0">
              <a:solidFill>
                <a:prstClr val="black"/>
              </a:solidFill>
            </a:endParaRP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9992779" y="2559315"/>
            <a:ext cx="2043716" cy="3416320"/>
          </a:xfrm>
          <a:prstGeom prst="rect">
            <a:avLst/>
          </a:prstGeom>
          <a:noFill/>
        </p:spPr>
        <p:txBody>
          <a:bodyPr wrap="square" rtlCol="0">
            <a:spAutoFit/>
          </a:bodyPr>
          <a:lstStyle/>
          <a:p>
            <a:pPr algn="just"/>
            <a:r>
              <a:rPr lang="en-CA" b="1" i="1" u="sng" dirty="0"/>
              <a:t>Dashboard Page</a:t>
            </a:r>
          </a:p>
          <a:p>
            <a:pPr algn="just"/>
            <a:endParaRPr lang="en-CA" i="1" dirty="0"/>
          </a:p>
          <a:p>
            <a:pPr algn="just"/>
            <a:r>
              <a:rPr lang="en-CA" i="1" dirty="0"/>
              <a:t>It displays all the required checklists based on the workstation. If it is red, it means the checklist is yet to be filled. Once the checklist is done and submitted, it turns green.</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pic>
        <p:nvPicPr>
          <p:cNvPr id="14" name="Picture 13">
            <a:extLst>
              <a:ext uri="{FF2B5EF4-FFF2-40B4-BE49-F238E27FC236}">
                <a16:creationId xmlns:a16="http://schemas.microsoft.com/office/drawing/2014/main" id="{087BC4AD-B913-E4E4-A5ED-116E469E0B2E}"/>
              </a:ext>
            </a:extLst>
          </p:cNvPr>
          <p:cNvPicPr>
            <a:picLocks noChangeAspect="1"/>
          </p:cNvPicPr>
          <p:nvPr/>
        </p:nvPicPr>
        <p:blipFill rotWithShape="1">
          <a:blip r:embed="rId3"/>
          <a:srcRect r="5614"/>
          <a:stretch/>
        </p:blipFill>
        <p:spPr>
          <a:xfrm>
            <a:off x="83788" y="2022141"/>
            <a:ext cx="9826815" cy="4319883"/>
          </a:xfrm>
          <a:prstGeom prst="rect">
            <a:avLst/>
          </a:prstGeom>
        </p:spPr>
      </p:pic>
      <p:sp>
        <p:nvSpPr>
          <p:cNvPr id="2" name="Isosceles Triangle 1">
            <a:extLst>
              <a:ext uri="{FF2B5EF4-FFF2-40B4-BE49-F238E27FC236}">
                <a16:creationId xmlns:a16="http://schemas.microsoft.com/office/drawing/2014/main" id="{99701CCC-D16D-6F8D-1E1E-7D760C84FD8F}"/>
              </a:ext>
            </a:extLst>
          </p:cNvPr>
          <p:cNvSpPr/>
          <p:nvPr/>
        </p:nvSpPr>
        <p:spPr>
          <a:xfrm>
            <a:off x="9723837" y="111427"/>
            <a:ext cx="340659" cy="30777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Cloud 2">
            <a:extLst>
              <a:ext uri="{FF2B5EF4-FFF2-40B4-BE49-F238E27FC236}">
                <a16:creationId xmlns:a16="http://schemas.microsoft.com/office/drawing/2014/main" id="{BF1F4BA0-2956-8C99-C1CC-6474EDE81E5F}"/>
              </a:ext>
            </a:extLst>
          </p:cNvPr>
          <p:cNvSpPr/>
          <p:nvPr/>
        </p:nvSpPr>
        <p:spPr>
          <a:xfrm>
            <a:off x="2727875" y="561603"/>
            <a:ext cx="3675913" cy="1310977"/>
          </a:xfrm>
          <a:prstGeom prst="cloud">
            <a:avLst/>
          </a:prstGeom>
          <a:solidFill>
            <a:schemeClr val="accent6">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600" b="1" dirty="0">
                <a:solidFill>
                  <a:sysClr val="windowText" lastClr="000000"/>
                </a:solidFill>
              </a:rPr>
              <a:t>Supervisors, after logging into the system using their credentials, see this dashboard</a:t>
            </a:r>
            <a:endParaRPr lang="en-CA" sz="1600" b="1" i="1" dirty="0">
              <a:solidFill>
                <a:sysClr val="windowText" lastClr="000000"/>
              </a:solidFill>
            </a:endParaRPr>
          </a:p>
        </p:txBody>
      </p:sp>
      <p:cxnSp>
        <p:nvCxnSpPr>
          <p:cNvPr id="7" name="Straight Arrow Connector 6">
            <a:extLst>
              <a:ext uri="{FF2B5EF4-FFF2-40B4-BE49-F238E27FC236}">
                <a16:creationId xmlns:a16="http://schemas.microsoft.com/office/drawing/2014/main" id="{6381E01D-9FAD-4787-4FA4-D256027EFFC6}"/>
              </a:ext>
            </a:extLst>
          </p:cNvPr>
          <p:cNvCxnSpPr>
            <a:cxnSpLocks/>
          </p:cNvCxnSpPr>
          <p:nvPr/>
        </p:nvCxnSpPr>
        <p:spPr>
          <a:xfrm flipH="1">
            <a:off x="2133600" y="1371600"/>
            <a:ext cx="690282" cy="6113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0779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“Improve Quality, you automatically improve Productivity.” – W. Edwards Deming</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8" name="TextBox 7">
            <a:extLst>
              <a:ext uri="{FF2B5EF4-FFF2-40B4-BE49-F238E27FC236}">
                <a16:creationId xmlns:a16="http://schemas.microsoft.com/office/drawing/2014/main" id="{8EA651E2-73E5-83E1-9B8B-62EBCB9CA965}"/>
              </a:ext>
            </a:extLst>
          </p:cNvPr>
          <p:cNvSpPr txBox="1"/>
          <p:nvPr/>
        </p:nvSpPr>
        <p:spPr>
          <a:xfrm>
            <a:off x="7716176" y="1555885"/>
            <a:ext cx="4355983" cy="1477328"/>
          </a:xfrm>
          <a:prstGeom prst="rect">
            <a:avLst/>
          </a:prstGeom>
          <a:noFill/>
        </p:spPr>
        <p:txBody>
          <a:bodyPr wrap="square" rtlCol="0">
            <a:spAutoFit/>
          </a:bodyPr>
          <a:lstStyle/>
          <a:p>
            <a:pPr algn="just"/>
            <a:r>
              <a:rPr lang="en-CA" b="1" i="1" u="sng" dirty="0"/>
              <a:t>Machine-wise Checklist Summary Page</a:t>
            </a:r>
          </a:p>
          <a:p>
            <a:pPr algn="just"/>
            <a:endParaRPr lang="en-CA" i="1" dirty="0"/>
          </a:p>
          <a:p>
            <a:pPr algn="just"/>
            <a:r>
              <a:rPr lang="en-CA" i="1" dirty="0"/>
              <a:t>Checklist for each machine can be viewed if it’s approved or not and can be filled as below.</a:t>
            </a:r>
          </a:p>
        </p:txBody>
      </p:sp>
      <p:sp>
        <p:nvSpPr>
          <p:cNvPr id="10" name="Arrow: Right 9">
            <a:extLst>
              <a:ext uri="{FF2B5EF4-FFF2-40B4-BE49-F238E27FC236}">
                <a16:creationId xmlns:a16="http://schemas.microsoft.com/office/drawing/2014/main" id="{EB9816EF-6E69-641D-128E-E13C92CAB1AC}"/>
              </a:ext>
            </a:extLst>
          </p:cNvPr>
          <p:cNvSpPr/>
          <p:nvPr/>
        </p:nvSpPr>
        <p:spPr>
          <a:xfrm>
            <a:off x="7008500" y="1910197"/>
            <a:ext cx="607976" cy="491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66DA1F66-1B5A-418E-BF67-FF021D45F0FB}"/>
              </a:ext>
            </a:extLst>
          </p:cNvPr>
          <p:cNvSpPr txBox="1"/>
          <p:nvPr/>
        </p:nvSpPr>
        <p:spPr>
          <a:xfrm>
            <a:off x="7792377" y="4323782"/>
            <a:ext cx="4203583" cy="1477328"/>
          </a:xfrm>
          <a:prstGeom prst="rect">
            <a:avLst/>
          </a:prstGeom>
          <a:noFill/>
        </p:spPr>
        <p:txBody>
          <a:bodyPr wrap="square" rtlCol="0">
            <a:spAutoFit/>
          </a:bodyPr>
          <a:lstStyle/>
          <a:p>
            <a:pPr algn="just"/>
            <a:r>
              <a:rPr lang="en-CA" b="1" i="1" u="sng" dirty="0"/>
              <a:t>Checklist Page</a:t>
            </a:r>
          </a:p>
          <a:p>
            <a:pPr algn="just"/>
            <a:endParaRPr lang="en-CA" i="1" dirty="0"/>
          </a:p>
          <a:p>
            <a:pPr algn="just"/>
            <a:r>
              <a:rPr lang="en-CA" i="1" dirty="0"/>
              <a:t>This is an example of checklist page – </a:t>
            </a:r>
            <a:r>
              <a:rPr lang="en-CA" i="1" dirty="0" err="1"/>
              <a:t>Preshift</a:t>
            </a:r>
            <a:r>
              <a:rPr lang="en-CA" i="1" dirty="0"/>
              <a:t> Safety Checklist at </a:t>
            </a:r>
            <a:r>
              <a:rPr lang="en-CA" i="1" dirty="0" err="1"/>
              <a:t>Temafa</a:t>
            </a:r>
            <a:r>
              <a:rPr lang="en-CA" i="1" dirty="0"/>
              <a:t> (Bale opening area)</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pic>
        <p:nvPicPr>
          <p:cNvPr id="3" name="Picture 2">
            <a:extLst>
              <a:ext uri="{FF2B5EF4-FFF2-40B4-BE49-F238E27FC236}">
                <a16:creationId xmlns:a16="http://schemas.microsoft.com/office/drawing/2014/main" id="{9EA40353-42E7-9353-B812-F26195996B8F}"/>
              </a:ext>
            </a:extLst>
          </p:cNvPr>
          <p:cNvPicPr>
            <a:picLocks noChangeAspect="1"/>
          </p:cNvPicPr>
          <p:nvPr/>
        </p:nvPicPr>
        <p:blipFill>
          <a:blip r:embed="rId3"/>
          <a:stretch>
            <a:fillRect/>
          </a:stretch>
        </p:blipFill>
        <p:spPr>
          <a:xfrm>
            <a:off x="74968" y="883101"/>
            <a:ext cx="6757632" cy="2545899"/>
          </a:xfrm>
          <a:prstGeom prst="rect">
            <a:avLst/>
          </a:prstGeom>
        </p:spPr>
      </p:pic>
      <p:pic>
        <p:nvPicPr>
          <p:cNvPr id="13" name="Picture 12">
            <a:extLst>
              <a:ext uri="{FF2B5EF4-FFF2-40B4-BE49-F238E27FC236}">
                <a16:creationId xmlns:a16="http://schemas.microsoft.com/office/drawing/2014/main" id="{CB9E435B-D57D-8DC4-3923-D2AC65168969}"/>
              </a:ext>
            </a:extLst>
          </p:cNvPr>
          <p:cNvPicPr>
            <a:picLocks noChangeAspect="1"/>
          </p:cNvPicPr>
          <p:nvPr/>
        </p:nvPicPr>
        <p:blipFill>
          <a:blip r:embed="rId4"/>
          <a:stretch>
            <a:fillRect/>
          </a:stretch>
        </p:blipFill>
        <p:spPr>
          <a:xfrm>
            <a:off x="78048" y="3860418"/>
            <a:ext cx="6754552" cy="2545900"/>
          </a:xfrm>
          <a:prstGeom prst="rect">
            <a:avLst/>
          </a:prstGeom>
        </p:spPr>
      </p:pic>
      <p:sp>
        <p:nvSpPr>
          <p:cNvPr id="15" name="Arrow: Right 14">
            <a:extLst>
              <a:ext uri="{FF2B5EF4-FFF2-40B4-BE49-F238E27FC236}">
                <a16:creationId xmlns:a16="http://schemas.microsoft.com/office/drawing/2014/main" id="{9FC4CD9D-6A27-1CFB-4F79-0038AE39669C}"/>
              </a:ext>
            </a:extLst>
          </p:cNvPr>
          <p:cNvSpPr/>
          <p:nvPr/>
        </p:nvSpPr>
        <p:spPr>
          <a:xfrm>
            <a:off x="7008500" y="4887515"/>
            <a:ext cx="607976" cy="491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Isosceles Triangle 15">
            <a:extLst>
              <a:ext uri="{FF2B5EF4-FFF2-40B4-BE49-F238E27FC236}">
                <a16:creationId xmlns:a16="http://schemas.microsoft.com/office/drawing/2014/main" id="{5D4699AA-63A4-462A-8753-A242AB2D6EDE}"/>
              </a:ext>
            </a:extLst>
          </p:cNvPr>
          <p:cNvSpPr/>
          <p:nvPr/>
        </p:nvSpPr>
        <p:spPr>
          <a:xfrm>
            <a:off x="9723837" y="111427"/>
            <a:ext cx="340659" cy="30777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2803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608415" y="5525116"/>
            <a:ext cx="10849071" cy="923330"/>
          </a:xfrm>
          <a:prstGeom prst="rect">
            <a:avLst/>
          </a:prstGeom>
          <a:noFill/>
        </p:spPr>
        <p:txBody>
          <a:bodyPr wrap="square" rtlCol="0">
            <a:spAutoFit/>
          </a:bodyPr>
          <a:lstStyle/>
          <a:p>
            <a:pPr algn="just"/>
            <a:r>
              <a:rPr lang="en-CA" b="1" i="1" u="sng" dirty="0"/>
              <a:t>Checklist Archive</a:t>
            </a:r>
          </a:p>
          <a:p>
            <a:pPr algn="just"/>
            <a:endParaRPr lang="en-CA" b="1" i="1" u="sng" dirty="0"/>
          </a:p>
          <a:p>
            <a:pPr algn="just"/>
            <a:r>
              <a:rPr lang="en-CA" i="1" dirty="0"/>
              <a:t>The whole database of filled-in checklists can be viewed and downloaded in the form of PDF dynamically.</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pic>
        <p:nvPicPr>
          <p:cNvPr id="5" name="Picture 4">
            <a:extLst>
              <a:ext uri="{FF2B5EF4-FFF2-40B4-BE49-F238E27FC236}">
                <a16:creationId xmlns:a16="http://schemas.microsoft.com/office/drawing/2014/main" id="{0A9BF884-FC6B-2D4B-1449-1A8565267BF1}"/>
              </a:ext>
            </a:extLst>
          </p:cNvPr>
          <p:cNvPicPr>
            <a:picLocks noChangeAspect="1"/>
          </p:cNvPicPr>
          <p:nvPr/>
        </p:nvPicPr>
        <p:blipFill>
          <a:blip r:embed="rId3"/>
          <a:stretch>
            <a:fillRect/>
          </a:stretch>
        </p:blipFill>
        <p:spPr>
          <a:xfrm>
            <a:off x="608415" y="631500"/>
            <a:ext cx="10363200" cy="4787742"/>
          </a:xfrm>
          <a:prstGeom prst="rect">
            <a:avLst/>
          </a:prstGeom>
        </p:spPr>
      </p:pic>
      <p:sp>
        <p:nvSpPr>
          <p:cNvPr id="7" name="Isosceles Triangle 6">
            <a:extLst>
              <a:ext uri="{FF2B5EF4-FFF2-40B4-BE49-F238E27FC236}">
                <a16:creationId xmlns:a16="http://schemas.microsoft.com/office/drawing/2014/main" id="{27003FF7-E728-1A92-77B8-A5AB373D8263}"/>
              </a:ext>
            </a:extLst>
          </p:cNvPr>
          <p:cNvSpPr/>
          <p:nvPr/>
        </p:nvSpPr>
        <p:spPr>
          <a:xfrm>
            <a:off x="9834282" y="134886"/>
            <a:ext cx="340659" cy="30777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456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97568" y="5615034"/>
            <a:ext cx="5828104" cy="923330"/>
          </a:xfrm>
          <a:prstGeom prst="rect">
            <a:avLst/>
          </a:prstGeom>
          <a:noFill/>
        </p:spPr>
        <p:txBody>
          <a:bodyPr wrap="square" rtlCol="0">
            <a:spAutoFit/>
          </a:bodyPr>
          <a:lstStyle/>
          <a:p>
            <a:pPr algn="just"/>
            <a:r>
              <a:rPr lang="en-CA" b="1" i="1" u="sng" dirty="0"/>
              <a:t>Production Log Summary</a:t>
            </a:r>
          </a:p>
          <a:p>
            <a:pPr algn="just"/>
            <a:endParaRPr lang="en-CA" b="1" i="1" u="sng" dirty="0"/>
          </a:p>
          <a:p>
            <a:pPr algn="just"/>
            <a:r>
              <a:rPr lang="en-CA" i="1" dirty="0"/>
              <a:t>Shift-wise Production Log details can be selected and viewed.</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pic>
        <p:nvPicPr>
          <p:cNvPr id="3" name="Picture 2">
            <a:extLst>
              <a:ext uri="{FF2B5EF4-FFF2-40B4-BE49-F238E27FC236}">
                <a16:creationId xmlns:a16="http://schemas.microsoft.com/office/drawing/2014/main" id="{7D87946F-9598-C9FC-820A-C87DA3752DAC}"/>
              </a:ext>
            </a:extLst>
          </p:cNvPr>
          <p:cNvPicPr>
            <a:picLocks noChangeAspect="1"/>
          </p:cNvPicPr>
          <p:nvPr/>
        </p:nvPicPr>
        <p:blipFill>
          <a:blip r:embed="rId3"/>
          <a:stretch>
            <a:fillRect/>
          </a:stretch>
        </p:blipFill>
        <p:spPr>
          <a:xfrm>
            <a:off x="97567" y="717713"/>
            <a:ext cx="9476740" cy="4947199"/>
          </a:xfrm>
          <a:prstGeom prst="rect">
            <a:avLst/>
          </a:prstGeom>
        </p:spPr>
      </p:pic>
      <p:sp>
        <p:nvSpPr>
          <p:cNvPr id="7" name="TextBox 6">
            <a:extLst>
              <a:ext uri="{FF2B5EF4-FFF2-40B4-BE49-F238E27FC236}">
                <a16:creationId xmlns:a16="http://schemas.microsoft.com/office/drawing/2014/main" id="{AED5BAE7-0974-17F2-18CA-5E504A2FB68E}"/>
              </a:ext>
            </a:extLst>
          </p:cNvPr>
          <p:cNvSpPr txBox="1"/>
          <p:nvPr/>
        </p:nvSpPr>
        <p:spPr>
          <a:xfrm>
            <a:off x="9654990" y="1881081"/>
            <a:ext cx="2375646" cy="2862322"/>
          </a:xfrm>
          <a:prstGeom prst="rect">
            <a:avLst/>
          </a:prstGeom>
          <a:noFill/>
        </p:spPr>
        <p:txBody>
          <a:bodyPr wrap="square" rtlCol="0">
            <a:spAutoFit/>
          </a:bodyPr>
          <a:lstStyle/>
          <a:p>
            <a:pPr algn="just"/>
            <a:r>
              <a:rPr lang="en-CA" b="1" i="1" u="sng" dirty="0"/>
              <a:t>Production Dashboard</a:t>
            </a:r>
          </a:p>
          <a:p>
            <a:pPr algn="just"/>
            <a:endParaRPr lang="en-CA" i="1" u="sng" dirty="0"/>
          </a:p>
          <a:p>
            <a:pPr algn="just"/>
            <a:r>
              <a:rPr lang="en-CA" i="1" dirty="0"/>
              <a:t>Graphs indicate the current shift’s:</a:t>
            </a:r>
          </a:p>
          <a:p>
            <a:pPr marL="342900" indent="-342900" algn="just">
              <a:buAutoNum type="arabicPeriod"/>
            </a:pPr>
            <a:r>
              <a:rPr lang="en-CA" i="1" dirty="0"/>
              <a:t>Machine Run Time &amp; Down Time</a:t>
            </a:r>
          </a:p>
          <a:p>
            <a:pPr marL="342900" indent="-342900" algn="just">
              <a:buAutoNum type="arabicPeriod"/>
            </a:pPr>
            <a:r>
              <a:rPr lang="en-CA" i="1" dirty="0"/>
              <a:t>Production Output per hour (Kg/hr)</a:t>
            </a:r>
          </a:p>
          <a:p>
            <a:pPr marL="342900" indent="-342900" algn="just">
              <a:buAutoNum type="arabicPeriod"/>
            </a:pPr>
            <a:r>
              <a:rPr lang="en-CA" i="1" dirty="0"/>
              <a:t>Carding Torque Faults</a:t>
            </a:r>
          </a:p>
        </p:txBody>
      </p:sp>
      <p:sp>
        <p:nvSpPr>
          <p:cNvPr id="8" name="Isosceles Triangle 7">
            <a:extLst>
              <a:ext uri="{FF2B5EF4-FFF2-40B4-BE49-F238E27FC236}">
                <a16:creationId xmlns:a16="http://schemas.microsoft.com/office/drawing/2014/main" id="{90912A8C-9798-009A-1A98-32BB47EE2613}"/>
              </a:ext>
            </a:extLst>
          </p:cNvPr>
          <p:cNvSpPr/>
          <p:nvPr/>
        </p:nvSpPr>
        <p:spPr>
          <a:xfrm>
            <a:off x="9780493" y="161861"/>
            <a:ext cx="340659" cy="30777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9638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7955654" y="4348825"/>
            <a:ext cx="4169112" cy="1754326"/>
          </a:xfrm>
          <a:prstGeom prst="rect">
            <a:avLst/>
          </a:prstGeom>
          <a:noFill/>
        </p:spPr>
        <p:txBody>
          <a:bodyPr wrap="square" rtlCol="0">
            <a:spAutoFit/>
          </a:bodyPr>
          <a:lstStyle/>
          <a:p>
            <a:pPr algn="just"/>
            <a:r>
              <a:rPr lang="en-CA" b="1" i="1" u="sng" dirty="0"/>
              <a:t>Carding Kg/hr details</a:t>
            </a:r>
          </a:p>
          <a:p>
            <a:pPr algn="just"/>
            <a:endParaRPr lang="en-CA" b="1" i="1" u="sng" dirty="0"/>
          </a:p>
          <a:p>
            <a:pPr algn="just"/>
            <a:r>
              <a:rPr lang="en-CA" i="1" dirty="0"/>
              <a:t>Operators have access to enter the Kgs/Hr at Carding on hourly basis along with the actual line speed so that productivity can be analysed based on the target.</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7" name="TextBox 6">
            <a:extLst>
              <a:ext uri="{FF2B5EF4-FFF2-40B4-BE49-F238E27FC236}">
                <a16:creationId xmlns:a16="http://schemas.microsoft.com/office/drawing/2014/main" id="{AED5BAE7-0974-17F2-18CA-5E504A2FB68E}"/>
              </a:ext>
            </a:extLst>
          </p:cNvPr>
          <p:cNvSpPr txBox="1"/>
          <p:nvPr/>
        </p:nvSpPr>
        <p:spPr>
          <a:xfrm>
            <a:off x="7955654" y="1162570"/>
            <a:ext cx="4169111" cy="2862322"/>
          </a:xfrm>
          <a:prstGeom prst="rect">
            <a:avLst/>
          </a:prstGeom>
          <a:noFill/>
        </p:spPr>
        <p:txBody>
          <a:bodyPr wrap="square" rtlCol="0">
            <a:spAutoFit/>
          </a:bodyPr>
          <a:lstStyle/>
          <a:p>
            <a:pPr algn="just"/>
            <a:r>
              <a:rPr lang="en-CA" b="1" i="1" u="sng" dirty="0"/>
              <a:t>Production Log Entry Details</a:t>
            </a:r>
          </a:p>
          <a:p>
            <a:pPr algn="just"/>
            <a:endParaRPr lang="en-CA" i="1" u="sng" dirty="0"/>
          </a:p>
          <a:p>
            <a:pPr algn="just"/>
            <a:r>
              <a:rPr lang="en-CA" i="1" dirty="0"/>
              <a:t>Each shift shall have to record their start &amp; stop logs with reasons which would automatically calculate the machine runtime and downtimes.</a:t>
            </a:r>
          </a:p>
          <a:p>
            <a:pPr algn="just"/>
            <a:endParaRPr lang="en-CA" i="1" dirty="0"/>
          </a:p>
          <a:p>
            <a:pPr algn="just"/>
            <a:r>
              <a:rPr lang="en-CA" i="1" dirty="0"/>
              <a:t>This dynamic data shall be used for the graphical representation on dashboard on real-time basis.</a:t>
            </a:r>
          </a:p>
        </p:txBody>
      </p:sp>
      <p:pic>
        <p:nvPicPr>
          <p:cNvPr id="10" name="Picture 9">
            <a:extLst>
              <a:ext uri="{FF2B5EF4-FFF2-40B4-BE49-F238E27FC236}">
                <a16:creationId xmlns:a16="http://schemas.microsoft.com/office/drawing/2014/main" id="{06574866-EE4E-2A4E-691A-759648926A99}"/>
              </a:ext>
            </a:extLst>
          </p:cNvPr>
          <p:cNvPicPr>
            <a:picLocks noChangeAspect="1"/>
          </p:cNvPicPr>
          <p:nvPr/>
        </p:nvPicPr>
        <p:blipFill>
          <a:blip r:embed="rId3"/>
          <a:stretch>
            <a:fillRect/>
          </a:stretch>
        </p:blipFill>
        <p:spPr>
          <a:xfrm>
            <a:off x="67234" y="793860"/>
            <a:ext cx="7899316" cy="5690563"/>
          </a:xfrm>
          <a:prstGeom prst="rect">
            <a:avLst/>
          </a:prstGeom>
        </p:spPr>
      </p:pic>
      <p:sp>
        <p:nvSpPr>
          <p:cNvPr id="12" name="Isosceles Triangle 11">
            <a:extLst>
              <a:ext uri="{FF2B5EF4-FFF2-40B4-BE49-F238E27FC236}">
                <a16:creationId xmlns:a16="http://schemas.microsoft.com/office/drawing/2014/main" id="{896AFA91-7D37-42A2-E332-C1C80DAE8C44}"/>
              </a:ext>
            </a:extLst>
          </p:cNvPr>
          <p:cNvSpPr/>
          <p:nvPr/>
        </p:nvSpPr>
        <p:spPr>
          <a:xfrm>
            <a:off x="9869879" y="161861"/>
            <a:ext cx="340659" cy="30777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9192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159123" y="5576625"/>
            <a:ext cx="11622742" cy="646331"/>
          </a:xfrm>
          <a:prstGeom prst="rect">
            <a:avLst/>
          </a:prstGeom>
          <a:noFill/>
        </p:spPr>
        <p:txBody>
          <a:bodyPr wrap="square" rtlCol="0">
            <a:spAutoFit/>
          </a:bodyPr>
          <a:lstStyle/>
          <a:p>
            <a:pPr algn="just"/>
            <a:r>
              <a:rPr lang="en-CA" b="1" i="1" u="sng" dirty="0"/>
              <a:t>End of Line Production Summary</a:t>
            </a:r>
          </a:p>
          <a:p>
            <a:pPr algn="just"/>
            <a:r>
              <a:rPr lang="en-CA" i="1" dirty="0"/>
              <a:t>Supervisors can review and make changes (if necessary) in their particular end-of line production summary details.</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pic>
        <p:nvPicPr>
          <p:cNvPr id="3" name="Picture 2">
            <a:extLst>
              <a:ext uri="{FF2B5EF4-FFF2-40B4-BE49-F238E27FC236}">
                <a16:creationId xmlns:a16="http://schemas.microsoft.com/office/drawing/2014/main" id="{0BF4ED17-07B6-03D0-4401-69739E245284}"/>
              </a:ext>
            </a:extLst>
          </p:cNvPr>
          <p:cNvPicPr>
            <a:picLocks noChangeAspect="1"/>
          </p:cNvPicPr>
          <p:nvPr/>
        </p:nvPicPr>
        <p:blipFill>
          <a:blip r:embed="rId3"/>
          <a:stretch>
            <a:fillRect/>
          </a:stretch>
        </p:blipFill>
        <p:spPr>
          <a:xfrm>
            <a:off x="23692" y="693632"/>
            <a:ext cx="12101073" cy="4820861"/>
          </a:xfrm>
          <a:prstGeom prst="rect">
            <a:avLst/>
          </a:prstGeom>
        </p:spPr>
      </p:pic>
      <p:sp>
        <p:nvSpPr>
          <p:cNvPr id="5" name="Isosceles Triangle 4">
            <a:extLst>
              <a:ext uri="{FF2B5EF4-FFF2-40B4-BE49-F238E27FC236}">
                <a16:creationId xmlns:a16="http://schemas.microsoft.com/office/drawing/2014/main" id="{9C36EBCD-74CA-1857-ADFB-839076664F6C}"/>
              </a:ext>
            </a:extLst>
          </p:cNvPr>
          <p:cNvSpPr/>
          <p:nvPr/>
        </p:nvSpPr>
        <p:spPr>
          <a:xfrm>
            <a:off x="9780494" y="161861"/>
            <a:ext cx="340659" cy="30777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481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96370" y="5831500"/>
            <a:ext cx="11622742" cy="646331"/>
          </a:xfrm>
          <a:prstGeom prst="rect">
            <a:avLst/>
          </a:prstGeom>
          <a:noFill/>
        </p:spPr>
        <p:txBody>
          <a:bodyPr wrap="square" rtlCol="0">
            <a:spAutoFit/>
          </a:bodyPr>
          <a:lstStyle/>
          <a:p>
            <a:pPr algn="just"/>
            <a:r>
              <a:rPr lang="en-CA" b="1" i="1" u="sng" dirty="0"/>
              <a:t>List of MO Details</a:t>
            </a:r>
          </a:p>
          <a:p>
            <a:pPr algn="just"/>
            <a:r>
              <a:rPr lang="en-CA" i="1" dirty="0"/>
              <a:t>Supervisors can edit the MO status and update them.</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pic>
        <p:nvPicPr>
          <p:cNvPr id="5" name="Picture 4">
            <a:extLst>
              <a:ext uri="{FF2B5EF4-FFF2-40B4-BE49-F238E27FC236}">
                <a16:creationId xmlns:a16="http://schemas.microsoft.com/office/drawing/2014/main" id="{3489731D-DE43-4ED4-FABD-2A5243E32427}"/>
              </a:ext>
            </a:extLst>
          </p:cNvPr>
          <p:cNvPicPr>
            <a:picLocks noChangeAspect="1"/>
          </p:cNvPicPr>
          <p:nvPr/>
        </p:nvPicPr>
        <p:blipFill rotWithShape="1">
          <a:blip r:embed="rId3"/>
          <a:srcRect t="3564"/>
          <a:stretch/>
        </p:blipFill>
        <p:spPr>
          <a:xfrm>
            <a:off x="671232" y="720729"/>
            <a:ext cx="10473018" cy="5091441"/>
          </a:xfrm>
          <a:prstGeom prst="rect">
            <a:avLst/>
          </a:prstGeom>
        </p:spPr>
      </p:pic>
      <p:sp>
        <p:nvSpPr>
          <p:cNvPr id="7" name="Isosceles Triangle 6">
            <a:extLst>
              <a:ext uri="{FF2B5EF4-FFF2-40B4-BE49-F238E27FC236}">
                <a16:creationId xmlns:a16="http://schemas.microsoft.com/office/drawing/2014/main" id="{5FD06944-A2F9-94D2-3A98-BD53C5A72A81}"/>
              </a:ext>
            </a:extLst>
          </p:cNvPr>
          <p:cNvSpPr/>
          <p:nvPr/>
        </p:nvSpPr>
        <p:spPr>
          <a:xfrm>
            <a:off x="9995647" y="134887"/>
            <a:ext cx="340659" cy="30777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3637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ACCESS LEVELS</a:t>
            </a: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“Do it Right the First Time and Every Time” – Henry Ford</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graphicFrame>
        <p:nvGraphicFramePr>
          <p:cNvPr id="2" name="Diagram 1">
            <a:extLst>
              <a:ext uri="{FF2B5EF4-FFF2-40B4-BE49-F238E27FC236}">
                <a16:creationId xmlns:a16="http://schemas.microsoft.com/office/drawing/2014/main" id="{BE5AB514-F7F1-9232-DD58-0A895EC0C360}"/>
              </a:ext>
            </a:extLst>
          </p:cNvPr>
          <p:cNvGraphicFramePr/>
          <p:nvPr>
            <p:extLst>
              <p:ext uri="{D42A27DB-BD31-4B8C-83A1-F6EECF244321}">
                <p14:modId xmlns:p14="http://schemas.microsoft.com/office/powerpoint/2010/main" val="1324117127"/>
              </p:ext>
            </p:extLst>
          </p:nvPr>
        </p:nvGraphicFramePr>
        <p:xfrm>
          <a:off x="443001" y="561603"/>
          <a:ext cx="11778131" cy="5764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76B0303F-BF8A-9355-9919-7256393D5533}"/>
              </a:ext>
            </a:extLst>
          </p:cNvPr>
          <p:cNvSpPr/>
          <p:nvPr/>
        </p:nvSpPr>
        <p:spPr>
          <a:xfrm>
            <a:off x="8695763" y="5220394"/>
            <a:ext cx="770965" cy="30777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0AFBDAAC-4B64-5454-E67E-D4DEE7584BB2}"/>
              </a:ext>
            </a:extLst>
          </p:cNvPr>
          <p:cNvSpPr/>
          <p:nvPr/>
        </p:nvSpPr>
        <p:spPr>
          <a:xfrm>
            <a:off x="8695763" y="6081119"/>
            <a:ext cx="770965" cy="307777"/>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F4691086-B26D-C6E9-61A1-B520058DABDC}"/>
              </a:ext>
            </a:extLst>
          </p:cNvPr>
          <p:cNvSpPr txBox="1"/>
          <p:nvPr/>
        </p:nvSpPr>
        <p:spPr>
          <a:xfrm>
            <a:off x="9583269" y="5199586"/>
            <a:ext cx="1810871" cy="369332"/>
          </a:xfrm>
          <a:prstGeom prst="rect">
            <a:avLst/>
          </a:prstGeom>
          <a:noFill/>
        </p:spPr>
        <p:txBody>
          <a:bodyPr wrap="square" rtlCol="0">
            <a:spAutoFit/>
          </a:bodyPr>
          <a:lstStyle/>
          <a:p>
            <a:r>
              <a:rPr lang="en-CA" dirty="0"/>
              <a:t>Launched &amp; Live</a:t>
            </a:r>
          </a:p>
        </p:txBody>
      </p:sp>
      <p:sp>
        <p:nvSpPr>
          <p:cNvPr id="14" name="TextBox 13">
            <a:extLst>
              <a:ext uri="{FF2B5EF4-FFF2-40B4-BE49-F238E27FC236}">
                <a16:creationId xmlns:a16="http://schemas.microsoft.com/office/drawing/2014/main" id="{BB852F2D-3771-07FC-D89E-D28A0F14388D}"/>
              </a:ext>
            </a:extLst>
          </p:cNvPr>
          <p:cNvSpPr txBox="1"/>
          <p:nvPr/>
        </p:nvSpPr>
        <p:spPr>
          <a:xfrm>
            <a:off x="9583269" y="6019564"/>
            <a:ext cx="1810871" cy="369332"/>
          </a:xfrm>
          <a:prstGeom prst="rect">
            <a:avLst/>
          </a:prstGeom>
          <a:noFill/>
        </p:spPr>
        <p:txBody>
          <a:bodyPr wrap="square" rtlCol="0">
            <a:spAutoFit/>
          </a:bodyPr>
          <a:lstStyle/>
          <a:p>
            <a:r>
              <a:rPr lang="en-CA" dirty="0"/>
              <a:t>Future Expansion</a:t>
            </a:r>
          </a:p>
        </p:txBody>
      </p:sp>
      <p:sp>
        <p:nvSpPr>
          <p:cNvPr id="16" name="Diamond 15">
            <a:extLst>
              <a:ext uri="{FF2B5EF4-FFF2-40B4-BE49-F238E27FC236}">
                <a16:creationId xmlns:a16="http://schemas.microsoft.com/office/drawing/2014/main" id="{D108704E-A8A4-0B2A-2AAF-2674D3B77412}"/>
              </a:ext>
            </a:extLst>
          </p:cNvPr>
          <p:cNvSpPr/>
          <p:nvPr/>
        </p:nvSpPr>
        <p:spPr>
          <a:xfrm>
            <a:off x="6321081" y="2417958"/>
            <a:ext cx="286122" cy="307777"/>
          </a:xfrm>
          <a:prstGeom prst="diamond">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Picture 16">
            <a:extLst>
              <a:ext uri="{FF2B5EF4-FFF2-40B4-BE49-F238E27FC236}">
                <a16:creationId xmlns:a16="http://schemas.microsoft.com/office/drawing/2014/main" id="{B292B3B3-E566-1D6F-BB0D-ED4EA3F3ED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25" y="5564286"/>
            <a:ext cx="455278" cy="455278"/>
          </a:xfrm>
          <a:prstGeom prst="rect">
            <a:avLst/>
          </a:prstGeom>
        </p:spPr>
      </p:pic>
      <p:pic>
        <p:nvPicPr>
          <p:cNvPr id="18" name="Picture 17" descr="A person sitting at a podium with a gear&#10;&#10;Description automatically generated">
            <a:extLst>
              <a:ext uri="{FF2B5EF4-FFF2-40B4-BE49-F238E27FC236}">
                <a16:creationId xmlns:a16="http://schemas.microsoft.com/office/drawing/2014/main" id="{8091966D-D2D2-1C34-44BF-551EB282819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0088" t="20566" r="29633" b="6675"/>
          <a:stretch/>
        </p:blipFill>
        <p:spPr>
          <a:xfrm>
            <a:off x="4483133" y="584310"/>
            <a:ext cx="757373" cy="769555"/>
          </a:xfrm>
          <a:prstGeom prst="rect">
            <a:avLst/>
          </a:prstGeom>
        </p:spPr>
      </p:pic>
      <p:pic>
        <p:nvPicPr>
          <p:cNvPr id="20" name="Picture 19" descr="A person giving a presentation to a group of people&#10;&#10;Description automatically generated">
            <a:extLst>
              <a:ext uri="{FF2B5EF4-FFF2-40B4-BE49-F238E27FC236}">
                <a16:creationId xmlns:a16="http://schemas.microsoft.com/office/drawing/2014/main" id="{A519884C-A6E3-235A-A494-378AA01C81FC}"/>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9097" t="21203" r="29798" b="6370"/>
          <a:stretch/>
        </p:blipFill>
        <p:spPr>
          <a:xfrm>
            <a:off x="4485038" y="1818319"/>
            <a:ext cx="757372" cy="750651"/>
          </a:xfrm>
          <a:prstGeom prst="rect">
            <a:avLst/>
          </a:prstGeom>
        </p:spPr>
      </p:pic>
      <p:sp>
        <p:nvSpPr>
          <p:cNvPr id="21" name="Star: 5 Points 20">
            <a:extLst>
              <a:ext uri="{FF2B5EF4-FFF2-40B4-BE49-F238E27FC236}">
                <a16:creationId xmlns:a16="http://schemas.microsoft.com/office/drawing/2014/main" id="{2671F55D-78EF-861A-83C3-58F8FE27F032}"/>
              </a:ext>
            </a:extLst>
          </p:cNvPr>
          <p:cNvSpPr/>
          <p:nvPr/>
        </p:nvSpPr>
        <p:spPr>
          <a:xfrm>
            <a:off x="6310994" y="1207298"/>
            <a:ext cx="306296" cy="307777"/>
          </a:xfrm>
          <a:prstGeom prst="star5">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3" name="Picture 22" descr="A person running next to a document&#10;&#10;Description automatically generated">
            <a:extLst>
              <a:ext uri="{FF2B5EF4-FFF2-40B4-BE49-F238E27FC236}">
                <a16:creationId xmlns:a16="http://schemas.microsoft.com/office/drawing/2014/main" id="{06837C50-6A27-51F0-DC35-3B2A5AC0D985}"/>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30588" t="20915" r="30956" b="9020"/>
          <a:stretch/>
        </p:blipFill>
        <p:spPr>
          <a:xfrm>
            <a:off x="49925" y="4399441"/>
            <a:ext cx="492873" cy="505124"/>
          </a:xfrm>
          <a:prstGeom prst="rect">
            <a:avLst/>
          </a:prstGeom>
        </p:spPr>
      </p:pic>
      <p:pic>
        <p:nvPicPr>
          <p:cNvPr id="25" name="Picture 24">
            <a:extLst>
              <a:ext uri="{FF2B5EF4-FFF2-40B4-BE49-F238E27FC236}">
                <a16:creationId xmlns:a16="http://schemas.microsoft.com/office/drawing/2014/main" id="{F5C26294-F852-EB29-F045-2CBCB5D391F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925" y="3177495"/>
            <a:ext cx="393076" cy="461437"/>
          </a:xfrm>
          <a:prstGeom prst="rect">
            <a:avLst/>
          </a:prstGeom>
        </p:spPr>
      </p:pic>
      <p:sp>
        <p:nvSpPr>
          <p:cNvPr id="26" name="Oval 25">
            <a:extLst>
              <a:ext uri="{FF2B5EF4-FFF2-40B4-BE49-F238E27FC236}">
                <a16:creationId xmlns:a16="http://schemas.microsoft.com/office/drawing/2014/main" id="{E50B13AC-21A5-2926-BE30-06A45747B044}"/>
              </a:ext>
            </a:extLst>
          </p:cNvPr>
          <p:cNvSpPr/>
          <p:nvPr/>
        </p:nvSpPr>
        <p:spPr>
          <a:xfrm>
            <a:off x="1332375" y="3695277"/>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 26">
            <a:extLst>
              <a:ext uri="{FF2B5EF4-FFF2-40B4-BE49-F238E27FC236}">
                <a16:creationId xmlns:a16="http://schemas.microsoft.com/office/drawing/2014/main" id="{196474A4-40FB-5D56-D7D5-4B89CB3E85EB}"/>
              </a:ext>
            </a:extLst>
          </p:cNvPr>
          <p:cNvSpPr/>
          <p:nvPr/>
        </p:nvSpPr>
        <p:spPr>
          <a:xfrm>
            <a:off x="3307646" y="3689341"/>
            <a:ext cx="358588" cy="307777"/>
          </a:xfrm>
          <a:prstGeom prst="ellips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a:hlinkClick r:id="rId13" action="ppaction://hlinksldjump"/>
            <a:extLst>
              <a:ext uri="{FF2B5EF4-FFF2-40B4-BE49-F238E27FC236}">
                <a16:creationId xmlns:a16="http://schemas.microsoft.com/office/drawing/2014/main" id="{51D7B7DE-BFF6-BEFE-BDA5-FBEFDC579F6E}"/>
              </a:ext>
            </a:extLst>
          </p:cNvPr>
          <p:cNvSpPr/>
          <p:nvPr/>
        </p:nvSpPr>
        <p:spPr>
          <a:xfrm>
            <a:off x="5312971" y="3734767"/>
            <a:ext cx="358588" cy="307777"/>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Oval 28">
            <a:extLst>
              <a:ext uri="{FF2B5EF4-FFF2-40B4-BE49-F238E27FC236}">
                <a16:creationId xmlns:a16="http://schemas.microsoft.com/office/drawing/2014/main" id="{56ACD221-86FD-0977-33CB-F2595F358F97}"/>
              </a:ext>
            </a:extLst>
          </p:cNvPr>
          <p:cNvSpPr/>
          <p:nvPr/>
        </p:nvSpPr>
        <p:spPr>
          <a:xfrm>
            <a:off x="7328429" y="3751150"/>
            <a:ext cx="358588" cy="307777"/>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a:extLst>
              <a:ext uri="{FF2B5EF4-FFF2-40B4-BE49-F238E27FC236}">
                <a16:creationId xmlns:a16="http://schemas.microsoft.com/office/drawing/2014/main" id="{5B1ABFC9-A1A5-B1AF-10B8-ADB101748FF4}"/>
              </a:ext>
            </a:extLst>
          </p:cNvPr>
          <p:cNvSpPr/>
          <p:nvPr/>
        </p:nvSpPr>
        <p:spPr>
          <a:xfrm>
            <a:off x="9400556" y="3734767"/>
            <a:ext cx="358588" cy="307777"/>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Isosceles Triangle 31">
            <a:extLst>
              <a:ext uri="{FF2B5EF4-FFF2-40B4-BE49-F238E27FC236}">
                <a16:creationId xmlns:a16="http://schemas.microsoft.com/office/drawing/2014/main" id="{1F553BCE-1697-43C0-2B5A-D7D6E2432500}"/>
              </a:ext>
            </a:extLst>
          </p:cNvPr>
          <p:cNvSpPr/>
          <p:nvPr/>
        </p:nvSpPr>
        <p:spPr>
          <a:xfrm>
            <a:off x="1341339" y="4856929"/>
            <a:ext cx="340659" cy="30777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Isosceles Triangle 33">
            <a:extLst>
              <a:ext uri="{FF2B5EF4-FFF2-40B4-BE49-F238E27FC236}">
                <a16:creationId xmlns:a16="http://schemas.microsoft.com/office/drawing/2014/main" id="{D212D155-3F21-5CD8-4185-43C035A17928}"/>
              </a:ext>
            </a:extLst>
          </p:cNvPr>
          <p:cNvSpPr/>
          <p:nvPr/>
        </p:nvSpPr>
        <p:spPr>
          <a:xfrm>
            <a:off x="3315167" y="4935178"/>
            <a:ext cx="340659" cy="307777"/>
          </a:xfrm>
          <a:prstGeom prst="triangl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Lightning Bolt 34">
            <a:extLst>
              <a:ext uri="{FF2B5EF4-FFF2-40B4-BE49-F238E27FC236}">
                <a16:creationId xmlns:a16="http://schemas.microsoft.com/office/drawing/2014/main" id="{BC6029EB-2A5A-0D1B-29E9-894027EE2D27}"/>
              </a:ext>
            </a:extLst>
          </p:cNvPr>
          <p:cNvSpPr/>
          <p:nvPr/>
        </p:nvSpPr>
        <p:spPr>
          <a:xfrm>
            <a:off x="1362634" y="6081119"/>
            <a:ext cx="349623" cy="390491"/>
          </a:xfrm>
          <a:prstGeom prst="lightningBol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6" name="Picture 35">
            <a:extLst>
              <a:ext uri="{FF2B5EF4-FFF2-40B4-BE49-F238E27FC236}">
                <a16:creationId xmlns:a16="http://schemas.microsoft.com/office/drawing/2014/main" id="{4AE7BF67-9DA2-1326-5001-15648EADA17A}"/>
              </a:ext>
            </a:extLst>
          </p:cNvPr>
          <p:cNvPicPr>
            <a:picLocks noChangeAspect="1"/>
          </p:cNvPicPr>
          <p:nvPr/>
        </p:nvPicPr>
        <p:blipFill>
          <a:blip r:embed="rId14"/>
          <a:stretch>
            <a:fillRect/>
          </a:stretch>
        </p:blipFill>
        <p:spPr>
          <a:xfrm>
            <a:off x="729140" y="927194"/>
            <a:ext cx="2757800" cy="1744030"/>
          </a:xfrm>
          <a:prstGeom prst="rect">
            <a:avLst/>
          </a:prstGeom>
        </p:spPr>
      </p:pic>
      <p:pic>
        <p:nvPicPr>
          <p:cNvPr id="37" name="Picture 36" descr="A group of cartoon characters giving a presentation&#10;&#10;Description automatically generated">
            <a:extLst>
              <a:ext uri="{FF2B5EF4-FFF2-40B4-BE49-F238E27FC236}">
                <a16:creationId xmlns:a16="http://schemas.microsoft.com/office/drawing/2014/main" id="{C440C16C-98A9-FC68-5730-74AD212170F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45757" y="561603"/>
            <a:ext cx="2668185" cy="2091065"/>
          </a:xfrm>
          <a:prstGeom prst="rect">
            <a:avLst/>
          </a:prstGeom>
        </p:spPr>
      </p:pic>
      <p:sp>
        <p:nvSpPr>
          <p:cNvPr id="38" name="Rectangle 37">
            <a:extLst>
              <a:ext uri="{FF2B5EF4-FFF2-40B4-BE49-F238E27FC236}">
                <a16:creationId xmlns:a16="http://schemas.microsoft.com/office/drawing/2014/main" id="{E966B62B-CEDC-CD06-4B30-B203BD62BDD5}"/>
              </a:ext>
            </a:extLst>
          </p:cNvPr>
          <p:cNvSpPr/>
          <p:nvPr/>
        </p:nvSpPr>
        <p:spPr>
          <a:xfrm>
            <a:off x="8695763" y="5641795"/>
            <a:ext cx="770965" cy="307777"/>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TextBox 38">
            <a:extLst>
              <a:ext uri="{FF2B5EF4-FFF2-40B4-BE49-F238E27FC236}">
                <a16:creationId xmlns:a16="http://schemas.microsoft.com/office/drawing/2014/main" id="{D58B8EB5-E22F-EEEF-BDF2-2E062076CE85}"/>
              </a:ext>
            </a:extLst>
          </p:cNvPr>
          <p:cNvSpPr txBox="1"/>
          <p:nvPr/>
        </p:nvSpPr>
        <p:spPr>
          <a:xfrm>
            <a:off x="9583269" y="5620987"/>
            <a:ext cx="2079813" cy="369332"/>
          </a:xfrm>
          <a:prstGeom prst="rect">
            <a:avLst/>
          </a:prstGeom>
          <a:noFill/>
        </p:spPr>
        <p:txBody>
          <a:bodyPr wrap="square" rtlCol="0">
            <a:spAutoFit/>
          </a:bodyPr>
          <a:lstStyle/>
          <a:p>
            <a:r>
              <a:rPr lang="en-CA" dirty="0"/>
              <a:t>Under Development</a:t>
            </a:r>
          </a:p>
        </p:txBody>
      </p:sp>
      <p:sp>
        <p:nvSpPr>
          <p:cNvPr id="5" name="Oval 4">
            <a:extLst>
              <a:ext uri="{FF2B5EF4-FFF2-40B4-BE49-F238E27FC236}">
                <a16:creationId xmlns:a16="http://schemas.microsoft.com/office/drawing/2014/main" id="{E55149F8-57E7-D1B0-222C-E34DFBCCF64C}"/>
              </a:ext>
            </a:extLst>
          </p:cNvPr>
          <p:cNvSpPr/>
          <p:nvPr/>
        </p:nvSpPr>
        <p:spPr>
          <a:xfrm>
            <a:off x="11214846" y="3689341"/>
            <a:ext cx="358588" cy="307777"/>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Isosceles Triangle 6">
            <a:extLst>
              <a:ext uri="{FF2B5EF4-FFF2-40B4-BE49-F238E27FC236}">
                <a16:creationId xmlns:a16="http://schemas.microsoft.com/office/drawing/2014/main" id="{EC6D02E4-9B3E-E991-FCF2-571F64E3DFC8}"/>
              </a:ext>
            </a:extLst>
          </p:cNvPr>
          <p:cNvSpPr/>
          <p:nvPr/>
        </p:nvSpPr>
        <p:spPr>
          <a:xfrm>
            <a:off x="7381160" y="4904565"/>
            <a:ext cx="340659" cy="307777"/>
          </a:xfrm>
          <a:prstGeom prst="triangl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Isosceles Triangle 7">
            <a:extLst>
              <a:ext uri="{FF2B5EF4-FFF2-40B4-BE49-F238E27FC236}">
                <a16:creationId xmlns:a16="http://schemas.microsoft.com/office/drawing/2014/main" id="{F6B61F4B-1989-35FA-7D07-1B14CFEB85CD}"/>
              </a:ext>
            </a:extLst>
          </p:cNvPr>
          <p:cNvSpPr/>
          <p:nvPr/>
        </p:nvSpPr>
        <p:spPr>
          <a:xfrm>
            <a:off x="9460487" y="4876674"/>
            <a:ext cx="340659" cy="307777"/>
          </a:xfrm>
          <a:prstGeom prst="triangl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8706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10105465" y="907772"/>
            <a:ext cx="2019300" cy="3970318"/>
          </a:xfrm>
          <a:prstGeom prst="rect">
            <a:avLst/>
          </a:prstGeom>
          <a:noFill/>
        </p:spPr>
        <p:txBody>
          <a:bodyPr wrap="square" rtlCol="0">
            <a:spAutoFit/>
          </a:bodyPr>
          <a:lstStyle/>
          <a:p>
            <a:pPr algn="just"/>
            <a:r>
              <a:rPr lang="en-CA" b="1" i="1" u="sng" dirty="0"/>
              <a:t>Shift Report:</a:t>
            </a:r>
          </a:p>
          <a:p>
            <a:pPr algn="just"/>
            <a:endParaRPr lang="en-CA" b="1" i="1" u="sng" dirty="0"/>
          </a:p>
          <a:p>
            <a:pPr algn="just"/>
            <a:r>
              <a:rPr lang="en-CA" i="1" dirty="0"/>
              <a:t>Supervisors can prepare the Shift Report in the new system by just filling the fields highlighted here. All other details shall be automatically filled from various other pages of Operator’s login.</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7" name="Isosceles Triangle 6">
            <a:extLst>
              <a:ext uri="{FF2B5EF4-FFF2-40B4-BE49-F238E27FC236}">
                <a16:creationId xmlns:a16="http://schemas.microsoft.com/office/drawing/2014/main" id="{5FD06944-A2F9-94D2-3A98-BD53C5A72A81}"/>
              </a:ext>
            </a:extLst>
          </p:cNvPr>
          <p:cNvSpPr/>
          <p:nvPr/>
        </p:nvSpPr>
        <p:spPr>
          <a:xfrm>
            <a:off x="9995647" y="134887"/>
            <a:ext cx="340659" cy="30777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56F8B2FD-C93C-2650-E952-B451C6E139C3}"/>
              </a:ext>
            </a:extLst>
          </p:cNvPr>
          <p:cNvPicPr>
            <a:picLocks noChangeAspect="1"/>
          </p:cNvPicPr>
          <p:nvPr/>
        </p:nvPicPr>
        <p:blipFill>
          <a:blip r:embed="rId3"/>
          <a:stretch>
            <a:fillRect/>
          </a:stretch>
        </p:blipFill>
        <p:spPr>
          <a:xfrm>
            <a:off x="54909" y="733193"/>
            <a:ext cx="9995647" cy="5719435"/>
          </a:xfrm>
          <a:prstGeom prst="rect">
            <a:avLst/>
          </a:prstGeom>
        </p:spPr>
      </p:pic>
      <p:sp>
        <p:nvSpPr>
          <p:cNvPr id="10" name="Oval 9">
            <a:extLst>
              <a:ext uri="{FF2B5EF4-FFF2-40B4-BE49-F238E27FC236}">
                <a16:creationId xmlns:a16="http://schemas.microsoft.com/office/drawing/2014/main" id="{3D608F4D-188D-3250-4CC5-7A00631CB972}"/>
              </a:ext>
            </a:extLst>
          </p:cNvPr>
          <p:cNvSpPr/>
          <p:nvPr/>
        </p:nvSpPr>
        <p:spPr>
          <a:xfrm>
            <a:off x="484094" y="1360379"/>
            <a:ext cx="252506" cy="19948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49CA0088-5F68-9B0A-5320-8E1452DD25CC}"/>
              </a:ext>
            </a:extLst>
          </p:cNvPr>
          <p:cNvSpPr/>
          <p:nvPr/>
        </p:nvSpPr>
        <p:spPr>
          <a:xfrm>
            <a:off x="1541930" y="1360379"/>
            <a:ext cx="252506" cy="19948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B99F35B1-0904-B179-B801-0308B2496EB4}"/>
              </a:ext>
            </a:extLst>
          </p:cNvPr>
          <p:cNvSpPr/>
          <p:nvPr/>
        </p:nvSpPr>
        <p:spPr>
          <a:xfrm>
            <a:off x="7637929" y="1360379"/>
            <a:ext cx="252506" cy="19948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19471CE9-DCAE-1884-9CDA-A8E6DB95513D}"/>
              </a:ext>
            </a:extLst>
          </p:cNvPr>
          <p:cNvSpPr/>
          <p:nvPr/>
        </p:nvSpPr>
        <p:spPr>
          <a:xfrm>
            <a:off x="6223745" y="2064533"/>
            <a:ext cx="634253" cy="346601"/>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B1A82558-3E90-0160-0067-AE8617338632}"/>
              </a:ext>
            </a:extLst>
          </p:cNvPr>
          <p:cNvSpPr/>
          <p:nvPr/>
        </p:nvSpPr>
        <p:spPr>
          <a:xfrm>
            <a:off x="6304429" y="2895600"/>
            <a:ext cx="553570" cy="412376"/>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253A0839-96AB-0130-CECB-8BE4B1A29C19}"/>
              </a:ext>
            </a:extLst>
          </p:cNvPr>
          <p:cNvSpPr/>
          <p:nvPr/>
        </p:nvSpPr>
        <p:spPr>
          <a:xfrm>
            <a:off x="6304429" y="3658685"/>
            <a:ext cx="634253" cy="346601"/>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AE582C21-F8FF-7BAE-AADD-A760C2537E5F}"/>
              </a:ext>
            </a:extLst>
          </p:cNvPr>
          <p:cNvSpPr/>
          <p:nvPr/>
        </p:nvSpPr>
        <p:spPr>
          <a:xfrm>
            <a:off x="10075208" y="2832847"/>
            <a:ext cx="1293159" cy="400429"/>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3830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216109" y="4989694"/>
            <a:ext cx="6193835" cy="1477328"/>
          </a:xfrm>
          <a:prstGeom prst="rect">
            <a:avLst/>
          </a:prstGeom>
          <a:noFill/>
        </p:spPr>
        <p:txBody>
          <a:bodyPr wrap="square" rtlCol="0">
            <a:spAutoFit/>
          </a:bodyPr>
          <a:lstStyle/>
          <a:p>
            <a:pPr algn="just"/>
            <a:r>
              <a:rPr lang="en-CA" b="1" i="1" u="sng" dirty="0"/>
              <a:t>Shift Report (Cont.):</a:t>
            </a:r>
          </a:p>
          <a:p>
            <a:pPr algn="just"/>
            <a:endParaRPr lang="en-CA" b="1" i="1" u="sng" dirty="0"/>
          </a:p>
          <a:p>
            <a:pPr algn="just"/>
            <a:r>
              <a:rPr lang="en-CA" i="1" dirty="0"/>
              <a:t>Supervisors can also send an email to all the required addressees with the detailed shift report in the given format by clicking the “Send Email” button.</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7" name="Isosceles Triangle 6">
            <a:extLst>
              <a:ext uri="{FF2B5EF4-FFF2-40B4-BE49-F238E27FC236}">
                <a16:creationId xmlns:a16="http://schemas.microsoft.com/office/drawing/2014/main" id="{5FD06944-A2F9-94D2-3A98-BD53C5A72A81}"/>
              </a:ext>
            </a:extLst>
          </p:cNvPr>
          <p:cNvSpPr/>
          <p:nvPr/>
        </p:nvSpPr>
        <p:spPr>
          <a:xfrm>
            <a:off x="9995647" y="134887"/>
            <a:ext cx="340659" cy="30777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E1E8EC14-3BE4-DA06-1447-AD21595AD976}"/>
              </a:ext>
            </a:extLst>
          </p:cNvPr>
          <p:cNvPicPr>
            <a:picLocks noChangeAspect="1"/>
          </p:cNvPicPr>
          <p:nvPr/>
        </p:nvPicPr>
        <p:blipFill>
          <a:blip r:embed="rId3"/>
          <a:stretch>
            <a:fillRect/>
          </a:stretch>
        </p:blipFill>
        <p:spPr>
          <a:xfrm>
            <a:off x="77768" y="2347133"/>
            <a:ext cx="12046997" cy="2742665"/>
          </a:xfrm>
          <a:prstGeom prst="rect">
            <a:avLst/>
          </a:prstGeom>
        </p:spPr>
      </p:pic>
      <p:pic>
        <p:nvPicPr>
          <p:cNvPr id="3" name="Picture 2">
            <a:extLst>
              <a:ext uri="{FF2B5EF4-FFF2-40B4-BE49-F238E27FC236}">
                <a16:creationId xmlns:a16="http://schemas.microsoft.com/office/drawing/2014/main" id="{1A47EF7F-0287-5B75-7BEA-FB903A654480}"/>
              </a:ext>
            </a:extLst>
          </p:cNvPr>
          <p:cNvPicPr>
            <a:picLocks noChangeAspect="1"/>
          </p:cNvPicPr>
          <p:nvPr/>
        </p:nvPicPr>
        <p:blipFill>
          <a:blip r:embed="rId4"/>
          <a:stretch>
            <a:fillRect/>
          </a:stretch>
        </p:blipFill>
        <p:spPr>
          <a:xfrm>
            <a:off x="123488" y="996911"/>
            <a:ext cx="11919160" cy="947351"/>
          </a:xfrm>
          <a:prstGeom prst="rect">
            <a:avLst/>
          </a:prstGeom>
        </p:spPr>
      </p:pic>
      <p:pic>
        <p:nvPicPr>
          <p:cNvPr id="10" name="Picture 9">
            <a:extLst>
              <a:ext uri="{FF2B5EF4-FFF2-40B4-BE49-F238E27FC236}">
                <a16:creationId xmlns:a16="http://schemas.microsoft.com/office/drawing/2014/main" id="{8E6FC8CD-B90A-2A6B-9CD7-456613DF0A85}"/>
              </a:ext>
            </a:extLst>
          </p:cNvPr>
          <p:cNvPicPr>
            <a:picLocks noChangeAspect="1"/>
          </p:cNvPicPr>
          <p:nvPr/>
        </p:nvPicPr>
        <p:blipFill>
          <a:blip r:embed="rId5"/>
          <a:stretch>
            <a:fillRect/>
          </a:stretch>
        </p:blipFill>
        <p:spPr>
          <a:xfrm>
            <a:off x="149352" y="2264302"/>
            <a:ext cx="11925722" cy="2371706"/>
          </a:xfrm>
          <a:prstGeom prst="rect">
            <a:avLst/>
          </a:prstGeom>
        </p:spPr>
      </p:pic>
      <p:pic>
        <p:nvPicPr>
          <p:cNvPr id="13" name="Picture 12">
            <a:extLst>
              <a:ext uri="{FF2B5EF4-FFF2-40B4-BE49-F238E27FC236}">
                <a16:creationId xmlns:a16="http://schemas.microsoft.com/office/drawing/2014/main" id="{A9148960-B35F-B97A-3A71-64B190BAFCDD}"/>
              </a:ext>
            </a:extLst>
          </p:cNvPr>
          <p:cNvPicPr>
            <a:picLocks noChangeAspect="1"/>
          </p:cNvPicPr>
          <p:nvPr/>
        </p:nvPicPr>
        <p:blipFill>
          <a:blip r:embed="rId6"/>
          <a:stretch>
            <a:fillRect/>
          </a:stretch>
        </p:blipFill>
        <p:spPr>
          <a:xfrm>
            <a:off x="6973464" y="4696997"/>
            <a:ext cx="5102911" cy="1770025"/>
          </a:xfrm>
          <a:prstGeom prst="rect">
            <a:avLst/>
          </a:prstGeom>
        </p:spPr>
      </p:pic>
    </p:spTree>
    <p:extLst>
      <p:ext uri="{BB962C8B-B14F-4D97-AF65-F5344CB8AC3E}">
        <p14:creationId xmlns:p14="http://schemas.microsoft.com/office/powerpoint/2010/main" val="1882504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“Quality is everyone’s responsibility, and we never have to stop getting better.” – W. E. Deming &amp; Jimena </a:t>
            </a:r>
            <a:r>
              <a:rPr lang="en-US" sz="1400" b="1" dirty="0" err="1">
                <a:solidFill>
                  <a:prstClr val="black"/>
                </a:solidFill>
              </a:rPr>
              <a:t>Calfa</a:t>
            </a:r>
            <a:endParaRPr lang="en-US" sz="1400" b="1" dirty="0">
              <a:solidFill>
                <a:prstClr val="black"/>
              </a:solidFill>
            </a:endParaRP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3" name="Oval 2">
            <a:extLst>
              <a:ext uri="{FF2B5EF4-FFF2-40B4-BE49-F238E27FC236}">
                <a16:creationId xmlns:a16="http://schemas.microsoft.com/office/drawing/2014/main" id="{AF846679-9B9A-3755-8AFA-796E7FB2DD56}"/>
              </a:ext>
            </a:extLst>
          </p:cNvPr>
          <p:cNvSpPr/>
          <p:nvPr/>
        </p:nvSpPr>
        <p:spPr>
          <a:xfrm>
            <a:off x="4158071" y="1821923"/>
            <a:ext cx="3875858" cy="3467513"/>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3200" b="1" dirty="0"/>
              <a:t>Safety &amp; Production Department</a:t>
            </a:r>
          </a:p>
        </p:txBody>
      </p:sp>
      <p:pic>
        <p:nvPicPr>
          <p:cNvPr id="10242" name="Picture 2" descr="Factory Manager Icons - Free SVG &amp; PNG Factory Manager Images - Noun Project">
            <a:extLst>
              <a:ext uri="{FF2B5EF4-FFF2-40B4-BE49-F238E27FC236}">
                <a16:creationId xmlns:a16="http://schemas.microsoft.com/office/drawing/2014/main" id="{D140CEC1-1A1C-1B25-090A-DB6AEFC86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7663" y="1956641"/>
            <a:ext cx="3202641" cy="320264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CFDE4F6F-FF03-E92A-40D7-C57A33ADF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374" y="936121"/>
            <a:ext cx="3238483" cy="4985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01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“Quality is everyone’s responsibility, and we never have to stop getting better.” – W. E. Deming &amp; Jimena </a:t>
            </a:r>
            <a:r>
              <a:rPr lang="en-US" sz="1400" b="1" dirty="0" err="1">
                <a:solidFill>
                  <a:prstClr val="black"/>
                </a:solidFill>
              </a:rPr>
              <a:t>Calfa</a:t>
            </a:r>
            <a:endParaRPr lang="en-US" sz="1400" b="1" dirty="0">
              <a:solidFill>
                <a:prstClr val="black"/>
              </a:solidFill>
            </a:endParaRP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9699811" y="2200583"/>
            <a:ext cx="2322935" cy="3970318"/>
          </a:xfrm>
          <a:prstGeom prst="rect">
            <a:avLst/>
          </a:prstGeom>
          <a:noFill/>
        </p:spPr>
        <p:txBody>
          <a:bodyPr wrap="square" rtlCol="0">
            <a:spAutoFit/>
          </a:bodyPr>
          <a:lstStyle/>
          <a:p>
            <a:pPr algn="just"/>
            <a:r>
              <a:rPr lang="en-CA" b="1" i="1" u="sng" dirty="0"/>
              <a:t>Production Manger Dashboard</a:t>
            </a:r>
          </a:p>
          <a:p>
            <a:pPr algn="just"/>
            <a:endParaRPr lang="en-CA" i="1" dirty="0"/>
          </a:p>
          <a:p>
            <a:pPr algn="just"/>
            <a:r>
              <a:rPr lang="en-CA" i="1" dirty="0"/>
              <a:t>The Production Manager has access to view the total production, broken down by day wise and shift wise.</a:t>
            </a:r>
          </a:p>
          <a:p>
            <a:pPr algn="just"/>
            <a:endParaRPr lang="en-CA" i="1" dirty="0"/>
          </a:p>
          <a:p>
            <a:pPr algn="just"/>
            <a:r>
              <a:rPr lang="en-CA" i="1" dirty="0"/>
              <a:t>It has the facility to view the runtime and downtime of the supervisor</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3" name="Oval 2">
            <a:extLst>
              <a:ext uri="{FF2B5EF4-FFF2-40B4-BE49-F238E27FC236}">
                <a16:creationId xmlns:a16="http://schemas.microsoft.com/office/drawing/2014/main" id="{A2968B00-DFAC-D848-9C8F-46260BAD4772}"/>
              </a:ext>
            </a:extLst>
          </p:cNvPr>
          <p:cNvSpPr/>
          <p:nvPr/>
        </p:nvSpPr>
        <p:spPr>
          <a:xfrm>
            <a:off x="9699811"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Cloud 1">
            <a:extLst>
              <a:ext uri="{FF2B5EF4-FFF2-40B4-BE49-F238E27FC236}">
                <a16:creationId xmlns:a16="http://schemas.microsoft.com/office/drawing/2014/main" id="{2C084D8B-537C-7CA9-D29C-C2509F60349E}"/>
              </a:ext>
            </a:extLst>
          </p:cNvPr>
          <p:cNvSpPr/>
          <p:nvPr/>
        </p:nvSpPr>
        <p:spPr>
          <a:xfrm>
            <a:off x="1750722" y="610883"/>
            <a:ext cx="4074006" cy="1374377"/>
          </a:xfrm>
          <a:prstGeom prst="cloud">
            <a:avLst/>
          </a:prstGeom>
          <a:solidFill>
            <a:schemeClr val="accent6">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600" b="1" dirty="0">
                <a:solidFill>
                  <a:sysClr val="windowText" lastClr="000000"/>
                </a:solidFill>
              </a:rPr>
              <a:t>Production Manager, after logging into the system, see this dashboard for produced weekly by day wise.</a:t>
            </a:r>
            <a:endParaRPr lang="en-CA" sz="1600" b="1" i="1" dirty="0">
              <a:solidFill>
                <a:sysClr val="windowText" lastClr="000000"/>
              </a:solidFill>
            </a:endParaRPr>
          </a:p>
        </p:txBody>
      </p:sp>
      <p:cxnSp>
        <p:nvCxnSpPr>
          <p:cNvPr id="7" name="Straight Arrow Connector 6">
            <a:extLst>
              <a:ext uri="{FF2B5EF4-FFF2-40B4-BE49-F238E27FC236}">
                <a16:creationId xmlns:a16="http://schemas.microsoft.com/office/drawing/2014/main" id="{EF1ED7A8-F7D7-2B1C-5F6B-EEA48339B930}"/>
              </a:ext>
            </a:extLst>
          </p:cNvPr>
          <p:cNvCxnSpPr>
            <a:cxnSpLocks/>
          </p:cNvCxnSpPr>
          <p:nvPr/>
        </p:nvCxnSpPr>
        <p:spPr>
          <a:xfrm flipH="1">
            <a:off x="1174376" y="1513795"/>
            <a:ext cx="654424" cy="2421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Cloud 14">
            <a:extLst>
              <a:ext uri="{FF2B5EF4-FFF2-40B4-BE49-F238E27FC236}">
                <a16:creationId xmlns:a16="http://schemas.microsoft.com/office/drawing/2014/main" id="{9B78886E-ABA2-0AB4-8F59-09F2F971EDF9}"/>
              </a:ext>
            </a:extLst>
          </p:cNvPr>
          <p:cNvSpPr/>
          <p:nvPr/>
        </p:nvSpPr>
        <p:spPr>
          <a:xfrm>
            <a:off x="9031618" y="469638"/>
            <a:ext cx="3160382" cy="1310976"/>
          </a:xfrm>
          <a:prstGeom prst="cloud">
            <a:avLst/>
          </a:prstGeom>
          <a:solidFill>
            <a:schemeClr val="accent4">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600" b="1" dirty="0">
                <a:solidFill>
                  <a:sysClr val="windowText" lastClr="000000"/>
                </a:solidFill>
              </a:rPr>
              <a:t>Production Manager has the administrative control on the portal</a:t>
            </a:r>
            <a:endParaRPr lang="en-CA" sz="1600" b="1" i="1" dirty="0">
              <a:solidFill>
                <a:sysClr val="windowText" lastClr="000000"/>
              </a:solidFill>
            </a:endParaRPr>
          </a:p>
        </p:txBody>
      </p:sp>
      <p:pic>
        <p:nvPicPr>
          <p:cNvPr id="8" name="Picture 7">
            <a:extLst>
              <a:ext uri="{FF2B5EF4-FFF2-40B4-BE49-F238E27FC236}">
                <a16:creationId xmlns:a16="http://schemas.microsoft.com/office/drawing/2014/main" id="{15DB6F55-2E44-32B0-ACCA-292F7924254E}"/>
              </a:ext>
            </a:extLst>
          </p:cNvPr>
          <p:cNvPicPr>
            <a:picLocks noChangeAspect="1"/>
          </p:cNvPicPr>
          <p:nvPr/>
        </p:nvPicPr>
        <p:blipFill>
          <a:blip r:embed="rId3"/>
          <a:stretch>
            <a:fillRect/>
          </a:stretch>
        </p:blipFill>
        <p:spPr>
          <a:xfrm>
            <a:off x="0" y="1915362"/>
            <a:ext cx="9262872" cy="4427280"/>
          </a:xfrm>
          <a:prstGeom prst="rect">
            <a:avLst/>
          </a:prstGeom>
        </p:spPr>
      </p:pic>
    </p:spTree>
    <p:extLst>
      <p:ext uri="{BB962C8B-B14F-4D97-AF65-F5344CB8AC3E}">
        <p14:creationId xmlns:p14="http://schemas.microsoft.com/office/powerpoint/2010/main" val="311446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93C99-8010-C73D-7A87-6358BEFA2D2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7B9F39D-C90C-A49D-4F54-1FB44E7E6120}"/>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32630646-ADEB-5530-E3BF-97667C407EBA}"/>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“Quality is everyone’s responsibility, and we never have to stop getting better.” – W. E. Deming &amp; Jimena </a:t>
            </a:r>
            <a:r>
              <a:rPr lang="en-US" sz="1400" b="1" dirty="0" err="1">
                <a:solidFill>
                  <a:prstClr val="black"/>
                </a:solidFill>
              </a:rPr>
              <a:t>Calfa</a:t>
            </a:r>
            <a:endParaRPr lang="en-US" sz="1400" b="1" dirty="0">
              <a:solidFill>
                <a:prstClr val="black"/>
              </a:solidFill>
            </a:endParaRPr>
          </a:p>
        </p:txBody>
      </p:sp>
      <p:pic>
        <p:nvPicPr>
          <p:cNvPr id="4" name="Picture 3">
            <a:extLst>
              <a:ext uri="{FF2B5EF4-FFF2-40B4-BE49-F238E27FC236}">
                <a16:creationId xmlns:a16="http://schemas.microsoft.com/office/drawing/2014/main" id="{9FF16981-56FD-A515-D260-905EB5E72B69}"/>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D1FB0CBB-4B2E-85C3-D3FA-F608D6C49E5A}"/>
              </a:ext>
            </a:extLst>
          </p:cNvPr>
          <p:cNvSpPr txBox="1"/>
          <p:nvPr/>
        </p:nvSpPr>
        <p:spPr>
          <a:xfrm>
            <a:off x="9699811" y="2200583"/>
            <a:ext cx="2322935" cy="3139321"/>
          </a:xfrm>
          <a:prstGeom prst="rect">
            <a:avLst/>
          </a:prstGeom>
          <a:noFill/>
        </p:spPr>
        <p:txBody>
          <a:bodyPr wrap="square" rtlCol="0">
            <a:spAutoFit/>
          </a:bodyPr>
          <a:lstStyle/>
          <a:p>
            <a:pPr algn="just"/>
            <a:r>
              <a:rPr lang="en-CA" b="1" i="1" u="sng" dirty="0"/>
              <a:t>Employee Management</a:t>
            </a:r>
          </a:p>
          <a:p>
            <a:pPr algn="just"/>
            <a:endParaRPr lang="en-CA" i="1" dirty="0"/>
          </a:p>
          <a:p>
            <a:pPr algn="just"/>
            <a:r>
              <a:rPr lang="en-CA" i="1" dirty="0"/>
              <a:t>Production Manager has the access to create, edit and delete the access for all other users. </a:t>
            </a:r>
          </a:p>
          <a:p>
            <a:pPr algn="just"/>
            <a:endParaRPr lang="en-CA" i="1" dirty="0"/>
          </a:p>
          <a:p>
            <a:pPr algn="just"/>
            <a:r>
              <a:rPr lang="en-CA" i="1" dirty="0"/>
              <a:t>The role of access is selected as needed.</a:t>
            </a:r>
          </a:p>
        </p:txBody>
      </p:sp>
      <p:sp>
        <p:nvSpPr>
          <p:cNvPr id="6" name="Rectangle 5">
            <a:extLst>
              <a:ext uri="{FF2B5EF4-FFF2-40B4-BE49-F238E27FC236}">
                <a16:creationId xmlns:a16="http://schemas.microsoft.com/office/drawing/2014/main" id="{E6D55C06-7EBB-B99F-032D-B9FFA941C6F9}"/>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3" name="Oval 2">
            <a:extLst>
              <a:ext uri="{FF2B5EF4-FFF2-40B4-BE49-F238E27FC236}">
                <a16:creationId xmlns:a16="http://schemas.microsoft.com/office/drawing/2014/main" id="{6BCDD309-B6D9-AC7D-69CA-0C0587AF2B26}"/>
              </a:ext>
            </a:extLst>
          </p:cNvPr>
          <p:cNvSpPr/>
          <p:nvPr/>
        </p:nvSpPr>
        <p:spPr>
          <a:xfrm>
            <a:off x="9699811"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1B18270C-315C-D729-3654-B81FAD9234D4}"/>
              </a:ext>
            </a:extLst>
          </p:cNvPr>
          <p:cNvPicPr>
            <a:picLocks noChangeAspect="1"/>
          </p:cNvPicPr>
          <p:nvPr/>
        </p:nvPicPr>
        <p:blipFill>
          <a:blip r:embed="rId3"/>
          <a:stretch>
            <a:fillRect/>
          </a:stretch>
        </p:blipFill>
        <p:spPr>
          <a:xfrm>
            <a:off x="67235" y="1520871"/>
            <a:ext cx="9550078" cy="4823395"/>
          </a:xfrm>
          <a:prstGeom prst="rect">
            <a:avLst/>
          </a:prstGeom>
        </p:spPr>
      </p:pic>
    </p:spTree>
    <p:extLst>
      <p:ext uri="{BB962C8B-B14F-4D97-AF65-F5344CB8AC3E}">
        <p14:creationId xmlns:p14="http://schemas.microsoft.com/office/powerpoint/2010/main" val="412736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146719" y="5578053"/>
            <a:ext cx="11898561" cy="923330"/>
          </a:xfrm>
          <a:prstGeom prst="rect">
            <a:avLst/>
          </a:prstGeom>
          <a:noFill/>
        </p:spPr>
        <p:txBody>
          <a:bodyPr wrap="square" rtlCol="0">
            <a:spAutoFit/>
          </a:bodyPr>
          <a:lstStyle/>
          <a:p>
            <a:pPr algn="just"/>
            <a:r>
              <a:rPr lang="en-CA" b="1" i="1" u="sng" dirty="0"/>
              <a:t>Production Dashboard</a:t>
            </a:r>
          </a:p>
          <a:p>
            <a:pPr algn="just"/>
            <a:endParaRPr lang="en-CA" b="1" i="1" u="sng" dirty="0"/>
          </a:p>
          <a:p>
            <a:pPr algn="just"/>
            <a:r>
              <a:rPr lang="en-CA" i="1" dirty="0"/>
              <a:t>The whole database of Production Log (date &amp; shift-wise) can be viewed and downloaded in the form of PDF dynamically.</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pic>
        <p:nvPicPr>
          <p:cNvPr id="3" name="Picture 2">
            <a:extLst>
              <a:ext uri="{FF2B5EF4-FFF2-40B4-BE49-F238E27FC236}">
                <a16:creationId xmlns:a16="http://schemas.microsoft.com/office/drawing/2014/main" id="{6690D53D-3D70-5CC3-B3BF-7FE54A06A311}"/>
              </a:ext>
            </a:extLst>
          </p:cNvPr>
          <p:cNvPicPr>
            <a:picLocks noChangeAspect="1"/>
          </p:cNvPicPr>
          <p:nvPr/>
        </p:nvPicPr>
        <p:blipFill>
          <a:blip r:embed="rId3"/>
          <a:stretch>
            <a:fillRect/>
          </a:stretch>
        </p:blipFill>
        <p:spPr>
          <a:xfrm>
            <a:off x="1021976" y="642777"/>
            <a:ext cx="8713695" cy="4882339"/>
          </a:xfrm>
          <a:prstGeom prst="rect">
            <a:avLst/>
          </a:prstGeom>
        </p:spPr>
      </p:pic>
      <p:sp>
        <p:nvSpPr>
          <p:cNvPr id="8" name="Oval 7">
            <a:extLst>
              <a:ext uri="{FF2B5EF4-FFF2-40B4-BE49-F238E27FC236}">
                <a16:creationId xmlns:a16="http://schemas.microsoft.com/office/drawing/2014/main" id="{AC48C9FF-EF64-8899-09E3-1AFC9F4D21C6}"/>
              </a:ext>
            </a:extLst>
          </p:cNvPr>
          <p:cNvSpPr/>
          <p:nvPr/>
        </p:nvSpPr>
        <p:spPr>
          <a:xfrm>
            <a:off x="9816353"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4627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7" name="TextBox 6">
            <a:extLst>
              <a:ext uri="{FF2B5EF4-FFF2-40B4-BE49-F238E27FC236}">
                <a16:creationId xmlns:a16="http://schemas.microsoft.com/office/drawing/2014/main" id="{AED5BAE7-0974-17F2-18CA-5E504A2FB68E}"/>
              </a:ext>
            </a:extLst>
          </p:cNvPr>
          <p:cNvSpPr txBox="1"/>
          <p:nvPr/>
        </p:nvSpPr>
        <p:spPr>
          <a:xfrm>
            <a:off x="9654990" y="1881081"/>
            <a:ext cx="2375646" cy="3693319"/>
          </a:xfrm>
          <a:prstGeom prst="rect">
            <a:avLst/>
          </a:prstGeom>
          <a:noFill/>
        </p:spPr>
        <p:txBody>
          <a:bodyPr wrap="square" rtlCol="0">
            <a:spAutoFit/>
          </a:bodyPr>
          <a:lstStyle/>
          <a:p>
            <a:pPr algn="just"/>
            <a:r>
              <a:rPr lang="en-CA" b="1" i="1" u="sng" dirty="0"/>
              <a:t>Production Dashboard</a:t>
            </a:r>
          </a:p>
          <a:p>
            <a:pPr algn="just"/>
            <a:endParaRPr lang="en-CA" i="1" u="sng" dirty="0"/>
          </a:p>
          <a:p>
            <a:pPr algn="just"/>
            <a:r>
              <a:rPr lang="en-CA" i="1" dirty="0"/>
              <a:t>Production Manager can view the detailed Production Log of any day – any shift by selecting the same.</a:t>
            </a:r>
          </a:p>
          <a:p>
            <a:pPr algn="just"/>
            <a:r>
              <a:rPr lang="en-CA" i="1" dirty="0"/>
              <a:t>The details pertaining to machine run-time, downtime, reasons for stopping the machine, carding weights etc. can be viewed.</a:t>
            </a:r>
          </a:p>
        </p:txBody>
      </p:sp>
      <p:pic>
        <p:nvPicPr>
          <p:cNvPr id="12" name="Picture 11">
            <a:extLst>
              <a:ext uri="{FF2B5EF4-FFF2-40B4-BE49-F238E27FC236}">
                <a16:creationId xmlns:a16="http://schemas.microsoft.com/office/drawing/2014/main" id="{8AA33EFE-1D3B-77C0-CE5A-8AE3C73C38AE}"/>
              </a:ext>
            </a:extLst>
          </p:cNvPr>
          <p:cNvPicPr>
            <a:picLocks noChangeAspect="1"/>
          </p:cNvPicPr>
          <p:nvPr/>
        </p:nvPicPr>
        <p:blipFill>
          <a:blip r:embed="rId3"/>
          <a:stretch>
            <a:fillRect/>
          </a:stretch>
        </p:blipFill>
        <p:spPr>
          <a:xfrm>
            <a:off x="0" y="921016"/>
            <a:ext cx="9550604" cy="5343790"/>
          </a:xfrm>
          <a:prstGeom prst="rect">
            <a:avLst/>
          </a:prstGeom>
        </p:spPr>
      </p:pic>
      <p:sp>
        <p:nvSpPr>
          <p:cNvPr id="13" name="Oval 12">
            <a:extLst>
              <a:ext uri="{FF2B5EF4-FFF2-40B4-BE49-F238E27FC236}">
                <a16:creationId xmlns:a16="http://schemas.microsoft.com/office/drawing/2014/main" id="{02E4F964-9B4D-2BB9-6855-2A729E1F3CD3}"/>
              </a:ext>
            </a:extLst>
          </p:cNvPr>
          <p:cNvSpPr/>
          <p:nvPr/>
        </p:nvSpPr>
        <p:spPr>
          <a:xfrm>
            <a:off x="9807390"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7775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67234" y="4619630"/>
            <a:ext cx="11631707" cy="1200329"/>
          </a:xfrm>
          <a:prstGeom prst="rect">
            <a:avLst/>
          </a:prstGeom>
          <a:noFill/>
        </p:spPr>
        <p:txBody>
          <a:bodyPr wrap="square" rtlCol="0">
            <a:spAutoFit/>
          </a:bodyPr>
          <a:lstStyle/>
          <a:p>
            <a:pPr algn="just"/>
            <a:r>
              <a:rPr lang="en-CA" b="1" i="1" u="sng" dirty="0"/>
              <a:t>Quarantine Details</a:t>
            </a:r>
          </a:p>
          <a:p>
            <a:pPr algn="just"/>
            <a:endParaRPr lang="en-CA" b="1" i="1" u="sng" dirty="0"/>
          </a:p>
          <a:p>
            <a:pPr algn="just"/>
            <a:r>
              <a:rPr lang="en-CA" i="1" dirty="0"/>
              <a:t>Production Manager has access to view the Quarantine boards details like Quarantine date, </a:t>
            </a:r>
            <a:r>
              <a:rPr lang="en-CA" i="1" dirty="0" err="1"/>
              <a:t>Movex</a:t>
            </a:r>
            <a:r>
              <a:rPr lang="en-CA" i="1" dirty="0"/>
              <a:t> No., Lot No., </a:t>
            </a:r>
            <a:r>
              <a:rPr lang="en-CA" i="1" dirty="0" err="1"/>
              <a:t>Qunatity</a:t>
            </a:r>
            <a:r>
              <a:rPr lang="en-CA" i="1" dirty="0"/>
              <a:t> etc. However, in future, the access to edit the quarantine boards will be provided to Quality Manager.   </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pic>
        <p:nvPicPr>
          <p:cNvPr id="3" name="Picture 2">
            <a:extLst>
              <a:ext uri="{FF2B5EF4-FFF2-40B4-BE49-F238E27FC236}">
                <a16:creationId xmlns:a16="http://schemas.microsoft.com/office/drawing/2014/main" id="{0FDE1B8F-7934-73B6-BC29-9DE836F2738E}"/>
              </a:ext>
            </a:extLst>
          </p:cNvPr>
          <p:cNvPicPr>
            <a:picLocks noChangeAspect="1"/>
          </p:cNvPicPr>
          <p:nvPr/>
        </p:nvPicPr>
        <p:blipFill>
          <a:blip r:embed="rId3"/>
          <a:stretch>
            <a:fillRect/>
          </a:stretch>
        </p:blipFill>
        <p:spPr>
          <a:xfrm>
            <a:off x="67234" y="723465"/>
            <a:ext cx="11013142" cy="3734303"/>
          </a:xfrm>
          <a:prstGeom prst="rect">
            <a:avLst/>
          </a:prstGeom>
        </p:spPr>
      </p:pic>
      <p:sp>
        <p:nvSpPr>
          <p:cNvPr id="5" name="Oval 4">
            <a:extLst>
              <a:ext uri="{FF2B5EF4-FFF2-40B4-BE49-F238E27FC236}">
                <a16:creationId xmlns:a16="http://schemas.microsoft.com/office/drawing/2014/main" id="{B03BD8BC-4BCB-05D5-099D-A8F8DC035612}"/>
              </a:ext>
            </a:extLst>
          </p:cNvPr>
          <p:cNvSpPr/>
          <p:nvPr/>
        </p:nvSpPr>
        <p:spPr>
          <a:xfrm>
            <a:off x="9780495"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3812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“Improve Quality, you automatically improve Productivity.” – W. Edwards Deming</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8" name="TextBox 7">
            <a:extLst>
              <a:ext uri="{FF2B5EF4-FFF2-40B4-BE49-F238E27FC236}">
                <a16:creationId xmlns:a16="http://schemas.microsoft.com/office/drawing/2014/main" id="{8EA651E2-73E5-83E1-9B8B-62EBCB9CA965}"/>
              </a:ext>
            </a:extLst>
          </p:cNvPr>
          <p:cNvSpPr txBox="1"/>
          <p:nvPr/>
        </p:nvSpPr>
        <p:spPr>
          <a:xfrm>
            <a:off x="224118" y="5432133"/>
            <a:ext cx="11582400" cy="1200329"/>
          </a:xfrm>
          <a:prstGeom prst="rect">
            <a:avLst/>
          </a:prstGeom>
          <a:noFill/>
        </p:spPr>
        <p:txBody>
          <a:bodyPr wrap="square" rtlCol="0">
            <a:spAutoFit/>
          </a:bodyPr>
          <a:lstStyle/>
          <a:p>
            <a:pPr algn="just"/>
            <a:r>
              <a:rPr lang="en-CA" b="1" i="1" u="sng" dirty="0"/>
              <a:t>Checklist Questions Master Page</a:t>
            </a:r>
          </a:p>
          <a:p>
            <a:pPr algn="just"/>
            <a:endParaRPr lang="en-CA" i="1" dirty="0"/>
          </a:p>
          <a:p>
            <a:pPr algn="just"/>
            <a:r>
              <a:rPr lang="en-CA" i="1" dirty="0"/>
              <a:t>The Production Manager only has the access to add, edit or delete the master log. This page is used for </a:t>
            </a:r>
            <a:r>
              <a:rPr lang="en-CA" i="1" dirty="0" err="1"/>
              <a:t>updation</a:t>
            </a:r>
            <a:r>
              <a:rPr lang="en-CA" i="1" dirty="0"/>
              <a:t> of checklist questions of various machines in all access levels.</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pic>
        <p:nvPicPr>
          <p:cNvPr id="5" name="Picture 4">
            <a:extLst>
              <a:ext uri="{FF2B5EF4-FFF2-40B4-BE49-F238E27FC236}">
                <a16:creationId xmlns:a16="http://schemas.microsoft.com/office/drawing/2014/main" id="{B36FA98E-5434-56EB-6BE3-C0D5C48C5B57}"/>
              </a:ext>
            </a:extLst>
          </p:cNvPr>
          <p:cNvPicPr>
            <a:picLocks noChangeAspect="1"/>
          </p:cNvPicPr>
          <p:nvPr/>
        </p:nvPicPr>
        <p:blipFill>
          <a:blip r:embed="rId3"/>
          <a:stretch>
            <a:fillRect/>
          </a:stretch>
        </p:blipFill>
        <p:spPr>
          <a:xfrm>
            <a:off x="158356" y="868373"/>
            <a:ext cx="11648162" cy="4505489"/>
          </a:xfrm>
          <a:prstGeom prst="rect">
            <a:avLst/>
          </a:prstGeom>
        </p:spPr>
      </p:pic>
      <p:sp>
        <p:nvSpPr>
          <p:cNvPr id="7" name="Oval 6">
            <a:extLst>
              <a:ext uri="{FF2B5EF4-FFF2-40B4-BE49-F238E27FC236}">
                <a16:creationId xmlns:a16="http://schemas.microsoft.com/office/drawing/2014/main" id="{D01BE673-E506-F624-8C2B-17305E5FBF60}"/>
              </a:ext>
            </a:extLst>
          </p:cNvPr>
          <p:cNvSpPr/>
          <p:nvPr/>
        </p:nvSpPr>
        <p:spPr>
          <a:xfrm>
            <a:off x="9870141"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1208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159123" y="5576625"/>
            <a:ext cx="11622742" cy="923330"/>
          </a:xfrm>
          <a:prstGeom prst="rect">
            <a:avLst/>
          </a:prstGeom>
          <a:noFill/>
        </p:spPr>
        <p:txBody>
          <a:bodyPr wrap="square" rtlCol="0">
            <a:spAutoFit/>
          </a:bodyPr>
          <a:lstStyle/>
          <a:p>
            <a:pPr algn="just"/>
            <a:r>
              <a:rPr lang="en-CA" b="1" i="1" u="sng" dirty="0"/>
              <a:t>Product Details Master List</a:t>
            </a:r>
          </a:p>
          <a:p>
            <a:pPr algn="just"/>
            <a:endParaRPr lang="en-CA" b="1" i="1" u="sng" dirty="0"/>
          </a:p>
          <a:p>
            <a:pPr algn="just"/>
            <a:r>
              <a:rPr lang="en-CA" i="1" dirty="0"/>
              <a:t>This page is used to add, edit or delete the product details from the master list to replicate further in all access levels.</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pic>
        <p:nvPicPr>
          <p:cNvPr id="7" name="Picture 6">
            <a:extLst>
              <a:ext uri="{FF2B5EF4-FFF2-40B4-BE49-F238E27FC236}">
                <a16:creationId xmlns:a16="http://schemas.microsoft.com/office/drawing/2014/main" id="{B843BBFA-3CDD-6AD5-B388-C888882741E8}"/>
              </a:ext>
            </a:extLst>
          </p:cNvPr>
          <p:cNvPicPr>
            <a:picLocks noChangeAspect="1"/>
          </p:cNvPicPr>
          <p:nvPr/>
        </p:nvPicPr>
        <p:blipFill>
          <a:blip r:embed="rId3"/>
          <a:stretch>
            <a:fillRect/>
          </a:stretch>
        </p:blipFill>
        <p:spPr>
          <a:xfrm>
            <a:off x="1053353" y="560208"/>
            <a:ext cx="9282953" cy="5017812"/>
          </a:xfrm>
          <a:prstGeom prst="rect">
            <a:avLst/>
          </a:prstGeom>
        </p:spPr>
      </p:pic>
      <p:sp>
        <p:nvSpPr>
          <p:cNvPr id="8" name="Oval 7">
            <a:extLst>
              <a:ext uri="{FF2B5EF4-FFF2-40B4-BE49-F238E27FC236}">
                <a16:creationId xmlns:a16="http://schemas.microsoft.com/office/drawing/2014/main" id="{2FBE3B75-4908-DCDB-46EF-B2F6AA1AFA50}"/>
              </a:ext>
            </a:extLst>
          </p:cNvPr>
          <p:cNvSpPr/>
          <p:nvPr/>
        </p:nvSpPr>
        <p:spPr>
          <a:xfrm>
            <a:off x="9816353"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1795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“Quality is everyone’s responsibility, and we never have to stop getting better.” – W. E. Deming &amp; Jimena </a:t>
            </a:r>
            <a:r>
              <a:rPr lang="en-US" sz="1400" b="1" dirty="0" err="1">
                <a:solidFill>
                  <a:prstClr val="black"/>
                </a:solidFill>
              </a:rPr>
              <a:t>Calfa</a:t>
            </a:r>
            <a:endParaRPr lang="en-US" sz="1400" b="1" dirty="0">
              <a:solidFill>
                <a:prstClr val="black"/>
              </a:solidFill>
            </a:endParaRP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pic>
        <p:nvPicPr>
          <p:cNvPr id="5" name="Picture 4" descr="A person typing on a computer&#10;&#10;Description automatically generated">
            <a:extLst>
              <a:ext uri="{FF2B5EF4-FFF2-40B4-BE49-F238E27FC236}">
                <a16:creationId xmlns:a16="http://schemas.microsoft.com/office/drawing/2014/main" id="{DD9568B6-FC33-EBF7-046E-2CF54D0F36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6235" y="701398"/>
            <a:ext cx="9879530" cy="5615732"/>
          </a:xfrm>
          <a:prstGeom prst="rect">
            <a:avLst/>
          </a:prstGeom>
        </p:spPr>
      </p:pic>
      <p:sp>
        <p:nvSpPr>
          <p:cNvPr id="8" name="TextBox 7">
            <a:extLst>
              <a:ext uri="{FF2B5EF4-FFF2-40B4-BE49-F238E27FC236}">
                <a16:creationId xmlns:a16="http://schemas.microsoft.com/office/drawing/2014/main" id="{8EA651E2-73E5-83E1-9B8B-62EBCB9CA965}"/>
              </a:ext>
            </a:extLst>
          </p:cNvPr>
          <p:cNvSpPr txBox="1"/>
          <p:nvPr/>
        </p:nvSpPr>
        <p:spPr>
          <a:xfrm>
            <a:off x="1746472" y="4782065"/>
            <a:ext cx="4591575" cy="1754326"/>
          </a:xfrm>
          <a:prstGeom prst="rect">
            <a:avLst/>
          </a:prstGeom>
          <a:noFill/>
          <a:ln>
            <a:solidFill>
              <a:srgbClr val="FF5050"/>
            </a:solidFill>
          </a:ln>
        </p:spPr>
        <p:txBody>
          <a:bodyPr wrap="square" rtlCol="0">
            <a:spAutoFit/>
          </a:bodyPr>
          <a:lstStyle/>
          <a:p>
            <a:pPr algn="just"/>
            <a:r>
              <a:rPr lang="en-CA" b="1" i="1" u="sng" dirty="0"/>
              <a:t>Login Page</a:t>
            </a:r>
          </a:p>
          <a:p>
            <a:pPr algn="just"/>
            <a:endParaRPr lang="en-CA" i="1" dirty="0"/>
          </a:p>
          <a:p>
            <a:pPr algn="just"/>
            <a:r>
              <a:rPr lang="en-CA" i="1" dirty="0"/>
              <a:t>Each user is given the credentials (username and password) for logging into the system. Based on the level of access, the users can view the respective pages.</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3" name="Oval 2">
            <a:extLst>
              <a:ext uri="{FF2B5EF4-FFF2-40B4-BE49-F238E27FC236}">
                <a16:creationId xmlns:a16="http://schemas.microsoft.com/office/drawing/2014/main" id="{30D74383-C205-9982-E433-FE6A1063F176}"/>
              </a:ext>
            </a:extLst>
          </p:cNvPr>
          <p:cNvSpPr/>
          <p:nvPr/>
        </p:nvSpPr>
        <p:spPr>
          <a:xfrm>
            <a:off x="9689349" y="161861"/>
            <a:ext cx="358588" cy="307777"/>
          </a:xfrm>
          <a:prstGeom prst="ellips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E10514FA-119D-52F6-BF48-714D356BEDAC}"/>
              </a:ext>
            </a:extLst>
          </p:cNvPr>
          <p:cNvCxnSpPr/>
          <p:nvPr/>
        </p:nvCxnSpPr>
        <p:spPr>
          <a:xfrm flipH="1" flipV="1">
            <a:off x="4948518" y="4262112"/>
            <a:ext cx="672353" cy="5199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4955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1C854-4BCF-4DDE-694D-D982563FF9E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7C91211-AC21-F88F-9DB5-48167B3EA44A}"/>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ADD105D4-7B31-3012-BD79-D1800025A048}"/>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8C8BC977-E196-ADB2-B2A7-3E5749331AFB}"/>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2F87E8C8-111D-9261-EEB9-9EF910D8FEB7}"/>
              </a:ext>
            </a:extLst>
          </p:cNvPr>
          <p:cNvSpPr txBox="1"/>
          <p:nvPr/>
        </p:nvSpPr>
        <p:spPr>
          <a:xfrm>
            <a:off x="7141464" y="1617282"/>
            <a:ext cx="5050536" cy="1477328"/>
          </a:xfrm>
          <a:prstGeom prst="rect">
            <a:avLst/>
          </a:prstGeom>
          <a:noFill/>
        </p:spPr>
        <p:txBody>
          <a:bodyPr wrap="square" rtlCol="0">
            <a:spAutoFit/>
          </a:bodyPr>
          <a:lstStyle/>
          <a:p>
            <a:pPr algn="just"/>
            <a:r>
              <a:rPr lang="en-CA" b="1" i="1" u="sng" dirty="0"/>
              <a:t>Raw Material Details Master List</a:t>
            </a:r>
          </a:p>
          <a:p>
            <a:pPr algn="just"/>
            <a:endParaRPr lang="en-CA" b="1" i="1" u="sng" dirty="0"/>
          </a:p>
          <a:p>
            <a:pPr algn="just"/>
            <a:r>
              <a:rPr lang="en-CA" i="1" dirty="0"/>
              <a:t>This page is used to add, edit or delete the Raw material details from the master list to replicate further in all access levels.</a:t>
            </a:r>
          </a:p>
        </p:txBody>
      </p:sp>
      <p:sp>
        <p:nvSpPr>
          <p:cNvPr id="6" name="Rectangle 5">
            <a:extLst>
              <a:ext uri="{FF2B5EF4-FFF2-40B4-BE49-F238E27FC236}">
                <a16:creationId xmlns:a16="http://schemas.microsoft.com/office/drawing/2014/main" id="{64A44036-B58B-584D-31D3-7887C07659A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8" name="Oval 7">
            <a:extLst>
              <a:ext uri="{FF2B5EF4-FFF2-40B4-BE49-F238E27FC236}">
                <a16:creationId xmlns:a16="http://schemas.microsoft.com/office/drawing/2014/main" id="{E8CA2F41-4EBF-893F-DFDF-F28134B118C2}"/>
              </a:ext>
            </a:extLst>
          </p:cNvPr>
          <p:cNvSpPr/>
          <p:nvPr/>
        </p:nvSpPr>
        <p:spPr>
          <a:xfrm>
            <a:off x="9816353"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9B7CFCD6-FED3-1175-008C-51B98AA2619A}"/>
              </a:ext>
            </a:extLst>
          </p:cNvPr>
          <p:cNvPicPr>
            <a:picLocks noChangeAspect="1"/>
          </p:cNvPicPr>
          <p:nvPr/>
        </p:nvPicPr>
        <p:blipFill>
          <a:blip r:embed="rId3"/>
          <a:stretch>
            <a:fillRect/>
          </a:stretch>
        </p:blipFill>
        <p:spPr>
          <a:xfrm>
            <a:off x="5780952" y="3929349"/>
            <a:ext cx="6411048" cy="2494292"/>
          </a:xfrm>
          <a:prstGeom prst="rect">
            <a:avLst/>
          </a:prstGeom>
        </p:spPr>
      </p:pic>
      <p:pic>
        <p:nvPicPr>
          <p:cNvPr id="10" name="Picture 9">
            <a:extLst>
              <a:ext uri="{FF2B5EF4-FFF2-40B4-BE49-F238E27FC236}">
                <a16:creationId xmlns:a16="http://schemas.microsoft.com/office/drawing/2014/main" id="{352C6915-0F77-606A-17F4-B72DC0C9896C}"/>
              </a:ext>
            </a:extLst>
          </p:cNvPr>
          <p:cNvPicPr>
            <a:picLocks noChangeAspect="1"/>
          </p:cNvPicPr>
          <p:nvPr/>
        </p:nvPicPr>
        <p:blipFill>
          <a:blip r:embed="rId4"/>
          <a:stretch>
            <a:fillRect/>
          </a:stretch>
        </p:blipFill>
        <p:spPr>
          <a:xfrm>
            <a:off x="0" y="789491"/>
            <a:ext cx="5844851" cy="2655097"/>
          </a:xfrm>
          <a:prstGeom prst="rect">
            <a:avLst/>
          </a:prstGeom>
        </p:spPr>
      </p:pic>
      <p:sp>
        <p:nvSpPr>
          <p:cNvPr id="12" name="TextBox 11">
            <a:extLst>
              <a:ext uri="{FF2B5EF4-FFF2-40B4-BE49-F238E27FC236}">
                <a16:creationId xmlns:a16="http://schemas.microsoft.com/office/drawing/2014/main" id="{724D9E17-03B8-A66E-EA3D-F0B5A1486692}"/>
              </a:ext>
            </a:extLst>
          </p:cNvPr>
          <p:cNvSpPr txBox="1"/>
          <p:nvPr/>
        </p:nvSpPr>
        <p:spPr>
          <a:xfrm>
            <a:off x="-1" y="3431728"/>
            <a:ext cx="4484339" cy="3416320"/>
          </a:xfrm>
          <a:prstGeom prst="rect">
            <a:avLst/>
          </a:prstGeom>
          <a:noFill/>
        </p:spPr>
        <p:txBody>
          <a:bodyPr wrap="square" rtlCol="0">
            <a:spAutoFit/>
          </a:bodyPr>
          <a:lstStyle/>
          <a:p>
            <a:pPr algn="just"/>
            <a:r>
              <a:rPr lang="en-CA" b="1" i="1" u="sng" dirty="0"/>
              <a:t>Engineering Calculator</a:t>
            </a:r>
          </a:p>
          <a:p>
            <a:pPr marL="285750" indent="-285750" algn="just">
              <a:buFont typeface="Arial" panose="020B0604020202020204" pitchFamily="34" charset="0"/>
              <a:buChar char="•"/>
            </a:pPr>
            <a:endParaRPr lang="en-CA" b="1" i="1" u="sng" dirty="0"/>
          </a:p>
          <a:p>
            <a:pPr marL="285750" indent="-285750" algn="just">
              <a:buFont typeface="Arial" panose="020B0604020202020204" pitchFamily="34" charset="0"/>
              <a:buChar char="•"/>
            </a:pPr>
            <a:r>
              <a:rPr lang="en-CA" i="1" dirty="0"/>
              <a:t>It has a textbox to search for raw materials by raw material number. Once entered, it populates the raw material number and displays the details in the textbox on the right side.</a:t>
            </a:r>
          </a:p>
          <a:p>
            <a:pPr algn="just"/>
            <a:endParaRPr lang="en-CA" i="1" dirty="0"/>
          </a:p>
          <a:p>
            <a:pPr marL="285750" indent="-285750" algn="just">
              <a:buFont typeface="Arial" panose="020B0604020202020204" pitchFamily="34" charset="0"/>
              <a:buChar char="•"/>
            </a:pPr>
            <a:r>
              <a:rPr lang="en-CA" i="1" dirty="0"/>
              <a:t>Then, enter the weight, and it will calculate the total meters of material(based on the unit it will be calculated).</a:t>
            </a:r>
          </a:p>
          <a:p>
            <a:pPr algn="just"/>
            <a:endParaRPr lang="en-CA" i="1" dirty="0"/>
          </a:p>
        </p:txBody>
      </p:sp>
      <p:sp>
        <p:nvSpPr>
          <p:cNvPr id="13" name="Arrow: Right 12">
            <a:extLst>
              <a:ext uri="{FF2B5EF4-FFF2-40B4-BE49-F238E27FC236}">
                <a16:creationId xmlns:a16="http://schemas.microsoft.com/office/drawing/2014/main" id="{9AEBE0EF-2C50-2B97-98C1-1FD286906682}"/>
              </a:ext>
            </a:extLst>
          </p:cNvPr>
          <p:cNvSpPr/>
          <p:nvPr/>
        </p:nvSpPr>
        <p:spPr>
          <a:xfrm>
            <a:off x="4617720" y="4757159"/>
            <a:ext cx="851364" cy="4914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Left 14">
            <a:extLst>
              <a:ext uri="{FF2B5EF4-FFF2-40B4-BE49-F238E27FC236}">
                <a16:creationId xmlns:a16="http://schemas.microsoft.com/office/drawing/2014/main" id="{4FE205ED-FACD-2599-4175-1175AF481682}"/>
              </a:ext>
            </a:extLst>
          </p:cNvPr>
          <p:cNvSpPr/>
          <p:nvPr/>
        </p:nvSpPr>
        <p:spPr>
          <a:xfrm>
            <a:off x="6096000" y="2108988"/>
            <a:ext cx="771144" cy="49170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9018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159123" y="5576625"/>
            <a:ext cx="11622742" cy="923330"/>
          </a:xfrm>
          <a:prstGeom prst="rect">
            <a:avLst/>
          </a:prstGeom>
          <a:noFill/>
        </p:spPr>
        <p:txBody>
          <a:bodyPr wrap="square" rtlCol="0">
            <a:spAutoFit/>
          </a:bodyPr>
          <a:lstStyle/>
          <a:p>
            <a:pPr algn="just"/>
            <a:r>
              <a:rPr lang="en-CA" b="1" i="1" u="sng" dirty="0"/>
              <a:t>Downtime Categories Master List</a:t>
            </a:r>
          </a:p>
          <a:p>
            <a:pPr algn="just"/>
            <a:endParaRPr lang="en-CA" b="1" i="1" u="sng" dirty="0"/>
          </a:p>
          <a:p>
            <a:pPr algn="just"/>
            <a:r>
              <a:rPr lang="en-CA" i="1" dirty="0"/>
              <a:t>This page is used to add, edit or delete the downtime categories from the master list to replicate further in all access levels.</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8" name="Oval 7">
            <a:extLst>
              <a:ext uri="{FF2B5EF4-FFF2-40B4-BE49-F238E27FC236}">
                <a16:creationId xmlns:a16="http://schemas.microsoft.com/office/drawing/2014/main" id="{2FBE3B75-4908-DCDB-46EF-B2F6AA1AFA50}"/>
              </a:ext>
            </a:extLst>
          </p:cNvPr>
          <p:cNvSpPr/>
          <p:nvPr/>
        </p:nvSpPr>
        <p:spPr>
          <a:xfrm>
            <a:off x="9816353"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12995C9E-5CC8-9881-E92D-C502A8BD095E}"/>
              </a:ext>
            </a:extLst>
          </p:cNvPr>
          <p:cNvPicPr>
            <a:picLocks noChangeAspect="1"/>
          </p:cNvPicPr>
          <p:nvPr/>
        </p:nvPicPr>
        <p:blipFill>
          <a:blip r:embed="rId3"/>
          <a:stretch>
            <a:fillRect/>
          </a:stretch>
        </p:blipFill>
        <p:spPr>
          <a:xfrm>
            <a:off x="1192306" y="631500"/>
            <a:ext cx="8982635" cy="4985980"/>
          </a:xfrm>
          <a:prstGeom prst="rect">
            <a:avLst/>
          </a:prstGeom>
        </p:spPr>
      </p:pic>
    </p:spTree>
    <p:extLst>
      <p:ext uri="{BB962C8B-B14F-4D97-AF65-F5344CB8AC3E}">
        <p14:creationId xmlns:p14="http://schemas.microsoft.com/office/powerpoint/2010/main" val="206020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345FA-30F9-3472-D351-DE916C48B2D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166A9C7-FE06-2C10-0428-FFF82E8603BB}"/>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C73264FB-6BB3-BB16-82A9-4BDEA6B61CC0}"/>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“Quality is everyone’s responsibility, and we never have to stop getting better.” – W. E. Deming &amp; Jimena </a:t>
            </a:r>
            <a:r>
              <a:rPr lang="en-US" sz="1400" b="1" dirty="0" err="1">
                <a:solidFill>
                  <a:prstClr val="black"/>
                </a:solidFill>
              </a:rPr>
              <a:t>Calfa</a:t>
            </a:r>
            <a:endParaRPr lang="en-US" sz="1400" b="1" dirty="0">
              <a:solidFill>
                <a:prstClr val="black"/>
              </a:solidFill>
            </a:endParaRPr>
          </a:p>
        </p:txBody>
      </p:sp>
      <p:pic>
        <p:nvPicPr>
          <p:cNvPr id="4" name="Picture 3">
            <a:extLst>
              <a:ext uri="{FF2B5EF4-FFF2-40B4-BE49-F238E27FC236}">
                <a16:creationId xmlns:a16="http://schemas.microsoft.com/office/drawing/2014/main" id="{131759B3-7232-7E33-0221-44885EC1641D}"/>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9AF8FD83-021C-33A2-EEDD-1C3E220048D0}"/>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3" name="Oval 2">
            <a:extLst>
              <a:ext uri="{FF2B5EF4-FFF2-40B4-BE49-F238E27FC236}">
                <a16:creationId xmlns:a16="http://schemas.microsoft.com/office/drawing/2014/main" id="{3E1EC705-8B2F-DA86-E2F3-241A5C3FFB53}"/>
              </a:ext>
            </a:extLst>
          </p:cNvPr>
          <p:cNvSpPr/>
          <p:nvPr/>
        </p:nvSpPr>
        <p:spPr>
          <a:xfrm>
            <a:off x="4158071" y="1821923"/>
            <a:ext cx="3875858" cy="3467513"/>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3200" b="1" dirty="0"/>
              <a:t>Quality Department</a:t>
            </a:r>
          </a:p>
        </p:txBody>
      </p:sp>
      <p:pic>
        <p:nvPicPr>
          <p:cNvPr id="1028" name="Picture 4">
            <a:extLst>
              <a:ext uri="{FF2B5EF4-FFF2-40B4-BE49-F238E27FC236}">
                <a16:creationId xmlns:a16="http://schemas.microsoft.com/office/drawing/2014/main" id="{90BD6208-864A-30B8-31E4-B7B0F0B56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956" y="1891821"/>
            <a:ext cx="4381500" cy="3162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at Is Quality Assurance? - Sofeast">
            <a:extLst>
              <a:ext uri="{FF2B5EF4-FFF2-40B4-BE49-F238E27FC236}">
                <a16:creationId xmlns:a16="http://schemas.microsoft.com/office/drawing/2014/main" id="{84C4C102-DF08-C661-8B60-3B4851F678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6118" y="2236290"/>
            <a:ext cx="4568838" cy="3044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56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C9DE9-C814-D082-661B-036282640EB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B2FFE94-F375-045E-0A19-E3152FA1CA6A}"/>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08F82533-39F9-C739-A3A2-CE6A07D18EBF}"/>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D09F6031-0614-292D-831D-D5B6F3EE6AD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4276572C-2B5F-8CA1-3A06-CEF6320D4EAB}"/>
              </a:ext>
            </a:extLst>
          </p:cNvPr>
          <p:cNvSpPr txBox="1"/>
          <p:nvPr/>
        </p:nvSpPr>
        <p:spPr>
          <a:xfrm>
            <a:off x="6430682" y="1101215"/>
            <a:ext cx="5685865" cy="923330"/>
          </a:xfrm>
          <a:prstGeom prst="rect">
            <a:avLst/>
          </a:prstGeom>
          <a:noFill/>
        </p:spPr>
        <p:txBody>
          <a:bodyPr wrap="square" rtlCol="0">
            <a:spAutoFit/>
          </a:bodyPr>
          <a:lstStyle/>
          <a:p>
            <a:pPr algn="just"/>
            <a:r>
              <a:rPr lang="en-CA" b="1" i="1" u="sng" dirty="0"/>
              <a:t>MO view</a:t>
            </a:r>
          </a:p>
          <a:p>
            <a:pPr algn="just"/>
            <a:endParaRPr lang="en-CA" b="1" i="1" u="sng" dirty="0"/>
          </a:p>
          <a:p>
            <a:pPr algn="just"/>
            <a:r>
              <a:rPr lang="en-CA" i="1" dirty="0"/>
              <a:t>Quality can view ongoing MOs for the current week.</a:t>
            </a:r>
          </a:p>
        </p:txBody>
      </p:sp>
      <p:sp>
        <p:nvSpPr>
          <p:cNvPr id="6" name="Rectangle 5">
            <a:extLst>
              <a:ext uri="{FF2B5EF4-FFF2-40B4-BE49-F238E27FC236}">
                <a16:creationId xmlns:a16="http://schemas.microsoft.com/office/drawing/2014/main" id="{4C54E1A3-2436-8872-146D-D407C66A4775}"/>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8" name="Oval 7">
            <a:extLst>
              <a:ext uri="{FF2B5EF4-FFF2-40B4-BE49-F238E27FC236}">
                <a16:creationId xmlns:a16="http://schemas.microsoft.com/office/drawing/2014/main" id="{94DE6CF9-A1E4-CBCB-D022-D655B8868275}"/>
              </a:ext>
            </a:extLst>
          </p:cNvPr>
          <p:cNvSpPr/>
          <p:nvPr/>
        </p:nvSpPr>
        <p:spPr>
          <a:xfrm>
            <a:off x="9816353"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42D07BA3-E622-4C5D-7AC0-779B73F98A41}"/>
              </a:ext>
            </a:extLst>
          </p:cNvPr>
          <p:cNvPicPr>
            <a:picLocks noChangeAspect="1"/>
          </p:cNvPicPr>
          <p:nvPr/>
        </p:nvPicPr>
        <p:blipFill>
          <a:blip r:embed="rId3"/>
          <a:stretch>
            <a:fillRect/>
          </a:stretch>
        </p:blipFill>
        <p:spPr>
          <a:xfrm>
            <a:off x="159123" y="701398"/>
            <a:ext cx="6096000" cy="1877145"/>
          </a:xfrm>
          <a:prstGeom prst="rect">
            <a:avLst/>
          </a:prstGeom>
        </p:spPr>
      </p:pic>
      <p:sp>
        <p:nvSpPr>
          <p:cNvPr id="14" name="TextBox 13">
            <a:extLst>
              <a:ext uri="{FF2B5EF4-FFF2-40B4-BE49-F238E27FC236}">
                <a16:creationId xmlns:a16="http://schemas.microsoft.com/office/drawing/2014/main" id="{1584EAB1-2EDE-ED88-21A7-199A29020A09}"/>
              </a:ext>
            </a:extLst>
          </p:cNvPr>
          <p:cNvSpPr txBox="1"/>
          <p:nvPr/>
        </p:nvSpPr>
        <p:spPr>
          <a:xfrm>
            <a:off x="6347013" y="3255262"/>
            <a:ext cx="5685865" cy="1477328"/>
          </a:xfrm>
          <a:prstGeom prst="rect">
            <a:avLst/>
          </a:prstGeom>
          <a:noFill/>
        </p:spPr>
        <p:txBody>
          <a:bodyPr wrap="square" rtlCol="0">
            <a:spAutoFit/>
          </a:bodyPr>
          <a:lstStyle/>
          <a:p>
            <a:pPr algn="just"/>
            <a:r>
              <a:rPr lang="en-CA" b="1" i="1" u="sng" dirty="0"/>
              <a:t>Quarantine </a:t>
            </a:r>
          </a:p>
          <a:p>
            <a:pPr algn="just"/>
            <a:endParaRPr lang="en-CA" i="1" dirty="0"/>
          </a:p>
          <a:p>
            <a:pPr algn="just"/>
            <a:r>
              <a:rPr lang="en-CA" i="1" dirty="0"/>
              <a:t>Quality has access to move boards from quarantine to either the good board or scrap board, using the appropriate reason.</a:t>
            </a:r>
          </a:p>
        </p:txBody>
      </p:sp>
      <p:pic>
        <p:nvPicPr>
          <p:cNvPr id="16" name="Picture 15">
            <a:extLst>
              <a:ext uri="{FF2B5EF4-FFF2-40B4-BE49-F238E27FC236}">
                <a16:creationId xmlns:a16="http://schemas.microsoft.com/office/drawing/2014/main" id="{A966C419-88E8-BC9E-590E-21231CD56531}"/>
              </a:ext>
            </a:extLst>
          </p:cNvPr>
          <p:cNvPicPr>
            <a:picLocks noChangeAspect="1"/>
          </p:cNvPicPr>
          <p:nvPr/>
        </p:nvPicPr>
        <p:blipFill>
          <a:blip r:embed="rId4"/>
          <a:stretch>
            <a:fillRect/>
          </a:stretch>
        </p:blipFill>
        <p:spPr>
          <a:xfrm>
            <a:off x="159122" y="2556731"/>
            <a:ext cx="5761319" cy="3882602"/>
          </a:xfrm>
          <a:prstGeom prst="rect">
            <a:avLst/>
          </a:prstGeom>
        </p:spPr>
      </p:pic>
    </p:spTree>
    <p:extLst>
      <p:ext uri="{BB962C8B-B14F-4D97-AF65-F5344CB8AC3E}">
        <p14:creationId xmlns:p14="http://schemas.microsoft.com/office/powerpoint/2010/main" val="6070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9620F-1B55-9882-48AE-136453F47BE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856B0C0-CADF-8744-733B-648F991E4895}"/>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70535902-60E7-1C63-1531-B786E7CDBB67}"/>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BA57FDF6-DBB9-E5E9-0439-F9CE0F8169C0}"/>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7F9625E1-311B-4F16-5945-BD5735BEE1CA}"/>
              </a:ext>
            </a:extLst>
          </p:cNvPr>
          <p:cNvSpPr txBox="1"/>
          <p:nvPr/>
        </p:nvSpPr>
        <p:spPr>
          <a:xfrm>
            <a:off x="73152" y="5650724"/>
            <a:ext cx="9317736" cy="646331"/>
          </a:xfrm>
          <a:prstGeom prst="rect">
            <a:avLst/>
          </a:prstGeom>
          <a:noFill/>
        </p:spPr>
        <p:txBody>
          <a:bodyPr wrap="square" rtlCol="0">
            <a:spAutoFit/>
          </a:bodyPr>
          <a:lstStyle/>
          <a:p>
            <a:pPr algn="just"/>
            <a:r>
              <a:rPr lang="en-CA" b="1" i="1" u="sng" dirty="0"/>
              <a:t>Product Attributes</a:t>
            </a:r>
          </a:p>
          <a:p>
            <a:pPr algn="just"/>
            <a:r>
              <a:rPr lang="en-CA" i="1" dirty="0"/>
              <a:t>Each product must have its own properties set to display on the final inspection page.</a:t>
            </a:r>
          </a:p>
        </p:txBody>
      </p:sp>
      <p:sp>
        <p:nvSpPr>
          <p:cNvPr id="6" name="Rectangle 5">
            <a:extLst>
              <a:ext uri="{FF2B5EF4-FFF2-40B4-BE49-F238E27FC236}">
                <a16:creationId xmlns:a16="http://schemas.microsoft.com/office/drawing/2014/main" id="{EB7A2644-15C4-45A6-225C-DE36564DED24}"/>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8" name="Oval 7">
            <a:extLst>
              <a:ext uri="{FF2B5EF4-FFF2-40B4-BE49-F238E27FC236}">
                <a16:creationId xmlns:a16="http://schemas.microsoft.com/office/drawing/2014/main" id="{DEEADF66-1697-3AB8-B261-68E49C219353}"/>
              </a:ext>
            </a:extLst>
          </p:cNvPr>
          <p:cNvSpPr/>
          <p:nvPr/>
        </p:nvSpPr>
        <p:spPr>
          <a:xfrm>
            <a:off x="9816353"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76AEE080-7B12-6AEB-40CC-2F00332FA10C}"/>
              </a:ext>
            </a:extLst>
          </p:cNvPr>
          <p:cNvPicPr>
            <a:picLocks noChangeAspect="1"/>
          </p:cNvPicPr>
          <p:nvPr/>
        </p:nvPicPr>
        <p:blipFill>
          <a:blip r:embed="rId3"/>
          <a:stretch>
            <a:fillRect/>
          </a:stretch>
        </p:blipFill>
        <p:spPr>
          <a:xfrm>
            <a:off x="73152" y="616659"/>
            <a:ext cx="9496117" cy="4980722"/>
          </a:xfrm>
          <a:prstGeom prst="rect">
            <a:avLst/>
          </a:prstGeom>
        </p:spPr>
      </p:pic>
    </p:spTree>
    <p:extLst>
      <p:ext uri="{BB962C8B-B14F-4D97-AF65-F5344CB8AC3E}">
        <p14:creationId xmlns:p14="http://schemas.microsoft.com/office/powerpoint/2010/main" val="234206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387C0-560E-FC66-F1F7-D9BD9780400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2B7E09A-5E05-C915-ABE0-901F3224CC7A}"/>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D0098375-1DA0-B480-A490-DBAE8D58008D}"/>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ACF02919-C103-7355-BC23-09435B37D45D}"/>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B2530539-15C3-242D-6DC0-CB7E6EFCA344}"/>
              </a:ext>
            </a:extLst>
          </p:cNvPr>
          <p:cNvSpPr txBox="1"/>
          <p:nvPr/>
        </p:nvSpPr>
        <p:spPr>
          <a:xfrm>
            <a:off x="857205" y="5691476"/>
            <a:ext cx="9317736" cy="646331"/>
          </a:xfrm>
          <a:prstGeom prst="rect">
            <a:avLst/>
          </a:prstGeom>
          <a:noFill/>
        </p:spPr>
        <p:txBody>
          <a:bodyPr wrap="square" rtlCol="0">
            <a:spAutoFit/>
          </a:bodyPr>
          <a:lstStyle/>
          <a:p>
            <a:pPr algn="just"/>
            <a:r>
              <a:rPr lang="en-CA" b="1" i="1" u="sng" dirty="0"/>
              <a:t>Product Specification Entry</a:t>
            </a:r>
          </a:p>
          <a:p>
            <a:pPr algn="just"/>
            <a:r>
              <a:rPr lang="en-CA" i="1" dirty="0"/>
              <a:t>Quality manager can have  access to create, modify and delete the specification of the product.</a:t>
            </a:r>
          </a:p>
        </p:txBody>
      </p:sp>
      <p:sp>
        <p:nvSpPr>
          <p:cNvPr id="6" name="Rectangle 5">
            <a:extLst>
              <a:ext uri="{FF2B5EF4-FFF2-40B4-BE49-F238E27FC236}">
                <a16:creationId xmlns:a16="http://schemas.microsoft.com/office/drawing/2014/main" id="{12F407F3-CB02-F844-E267-471349E33A33}"/>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8" name="Oval 7">
            <a:extLst>
              <a:ext uri="{FF2B5EF4-FFF2-40B4-BE49-F238E27FC236}">
                <a16:creationId xmlns:a16="http://schemas.microsoft.com/office/drawing/2014/main" id="{1ADB4943-1B51-AFC1-FAC7-9ECA7D04469C}"/>
              </a:ext>
            </a:extLst>
          </p:cNvPr>
          <p:cNvSpPr/>
          <p:nvPr/>
        </p:nvSpPr>
        <p:spPr>
          <a:xfrm>
            <a:off x="9816353"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0B4C0436-0BD1-CC1E-B5DD-61C378CCBB05}"/>
              </a:ext>
            </a:extLst>
          </p:cNvPr>
          <p:cNvPicPr>
            <a:picLocks noChangeAspect="1"/>
          </p:cNvPicPr>
          <p:nvPr/>
        </p:nvPicPr>
        <p:blipFill>
          <a:blip r:embed="rId3"/>
          <a:stretch>
            <a:fillRect/>
          </a:stretch>
        </p:blipFill>
        <p:spPr>
          <a:xfrm>
            <a:off x="823976" y="665760"/>
            <a:ext cx="9901936" cy="4880806"/>
          </a:xfrm>
          <a:prstGeom prst="rect">
            <a:avLst/>
          </a:prstGeom>
        </p:spPr>
      </p:pic>
    </p:spTree>
    <p:extLst>
      <p:ext uri="{BB962C8B-B14F-4D97-AF65-F5344CB8AC3E}">
        <p14:creationId xmlns:p14="http://schemas.microsoft.com/office/powerpoint/2010/main" val="261015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3E4E6-FE88-6907-D714-13DF2C39716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64D35AE-EDB3-AA46-6CA2-3ED6D6B5D248}"/>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96FD6138-620C-FE63-BFBF-2A652466E3F5}"/>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572DB979-A827-8717-A9EE-7C2558755AF7}"/>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D7997419-D3ED-B3DE-F0AA-844CE2020C89}"/>
              </a:ext>
            </a:extLst>
          </p:cNvPr>
          <p:cNvSpPr txBox="1"/>
          <p:nvPr/>
        </p:nvSpPr>
        <p:spPr>
          <a:xfrm>
            <a:off x="857205" y="5691476"/>
            <a:ext cx="9317736" cy="646331"/>
          </a:xfrm>
          <a:prstGeom prst="rect">
            <a:avLst/>
          </a:prstGeom>
          <a:noFill/>
        </p:spPr>
        <p:txBody>
          <a:bodyPr wrap="square" rtlCol="0">
            <a:spAutoFit/>
          </a:bodyPr>
          <a:lstStyle/>
          <a:p>
            <a:pPr algn="just"/>
            <a:r>
              <a:rPr lang="en-CA" b="1" i="1" u="sng" dirty="0"/>
              <a:t>Product Specification View</a:t>
            </a:r>
          </a:p>
          <a:p>
            <a:pPr algn="just"/>
            <a:r>
              <a:rPr lang="en-CA" i="1" dirty="0"/>
              <a:t>The Quality Manager can view the specification details entered on another page</a:t>
            </a:r>
          </a:p>
        </p:txBody>
      </p:sp>
      <p:sp>
        <p:nvSpPr>
          <p:cNvPr id="6" name="Rectangle 5">
            <a:extLst>
              <a:ext uri="{FF2B5EF4-FFF2-40B4-BE49-F238E27FC236}">
                <a16:creationId xmlns:a16="http://schemas.microsoft.com/office/drawing/2014/main" id="{3FD40DB8-CECA-CA7F-57C1-E180B9095973}"/>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8" name="Oval 7">
            <a:extLst>
              <a:ext uri="{FF2B5EF4-FFF2-40B4-BE49-F238E27FC236}">
                <a16:creationId xmlns:a16="http://schemas.microsoft.com/office/drawing/2014/main" id="{F466E5FF-F8F6-117E-D7CA-E7CA2EDDFD12}"/>
              </a:ext>
            </a:extLst>
          </p:cNvPr>
          <p:cNvSpPr/>
          <p:nvPr/>
        </p:nvSpPr>
        <p:spPr>
          <a:xfrm>
            <a:off x="9816353"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683EA914-4F48-69BF-5805-6C45BFF82C8B}"/>
              </a:ext>
            </a:extLst>
          </p:cNvPr>
          <p:cNvPicPr>
            <a:picLocks noChangeAspect="1"/>
          </p:cNvPicPr>
          <p:nvPr/>
        </p:nvPicPr>
        <p:blipFill>
          <a:blip r:embed="rId3"/>
          <a:stretch>
            <a:fillRect/>
          </a:stretch>
        </p:blipFill>
        <p:spPr>
          <a:xfrm>
            <a:off x="67235" y="781362"/>
            <a:ext cx="11317045" cy="4910114"/>
          </a:xfrm>
          <a:prstGeom prst="rect">
            <a:avLst/>
          </a:prstGeom>
        </p:spPr>
      </p:pic>
    </p:spTree>
    <p:extLst>
      <p:ext uri="{BB962C8B-B14F-4D97-AF65-F5344CB8AC3E}">
        <p14:creationId xmlns:p14="http://schemas.microsoft.com/office/powerpoint/2010/main" val="45614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4714D-0C73-5389-8C67-6D43E48B328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B956F65-E1B5-DB7B-97E8-FD0CD7725BFB}"/>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ED7D98A0-53B1-E998-DC64-57AE97F1BEDC}"/>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ED97CE3C-133F-08B7-CE6D-6B9A4C7F386D}"/>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A84A668B-1E60-CF61-6603-C4B76AC11C06}"/>
              </a:ext>
            </a:extLst>
          </p:cNvPr>
          <p:cNvSpPr txBox="1"/>
          <p:nvPr/>
        </p:nvSpPr>
        <p:spPr>
          <a:xfrm>
            <a:off x="6307029" y="957534"/>
            <a:ext cx="4930947" cy="2031325"/>
          </a:xfrm>
          <a:prstGeom prst="rect">
            <a:avLst/>
          </a:prstGeom>
          <a:noFill/>
        </p:spPr>
        <p:txBody>
          <a:bodyPr wrap="square" rtlCol="0">
            <a:spAutoFit/>
          </a:bodyPr>
          <a:lstStyle/>
          <a:p>
            <a:pPr algn="just"/>
            <a:r>
              <a:rPr lang="en-CA" b="1" i="1" u="sng" dirty="0"/>
              <a:t>Column Visibility</a:t>
            </a:r>
          </a:p>
          <a:p>
            <a:pPr marL="285750" indent="-285750" algn="just">
              <a:buFont typeface="Arial" panose="020B0604020202020204" pitchFamily="34" charset="0"/>
              <a:buChar char="•"/>
            </a:pPr>
            <a:r>
              <a:rPr lang="en-CA" i="1" dirty="0"/>
              <a:t>The Quality Manager can select the product and determine which columns should be visible to the operator, based on the product.</a:t>
            </a:r>
          </a:p>
          <a:p>
            <a:pPr marL="285750" indent="-285750" algn="just">
              <a:buFont typeface="Arial" panose="020B0604020202020204" pitchFamily="34" charset="0"/>
              <a:buChar char="•"/>
            </a:pPr>
            <a:r>
              <a:rPr lang="en-CA" i="1" dirty="0"/>
              <a:t>After selecting the product from the dropdown, choose the display type: front page and production, or front page only</a:t>
            </a:r>
          </a:p>
        </p:txBody>
      </p:sp>
      <p:sp>
        <p:nvSpPr>
          <p:cNvPr id="6" name="Rectangle 5">
            <a:extLst>
              <a:ext uri="{FF2B5EF4-FFF2-40B4-BE49-F238E27FC236}">
                <a16:creationId xmlns:a16="http://schemas.microsoft.com/office/drawing/2014/main" id="{B55A344A-A76D-66F6-9CA0-E0EDDBBC7A40}"/>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8" name="Oval 7">
            <a:extLst>
              <a:ext uri="{FF2B5EF4-FFF2-40B4-BE49-F238E27FC236}">
                <a16:creationId xmlns:a16="http://schemas.microsoft.com/office/drawing/2014/main" id="{5758D16E-5F7B-6E58-77C5-D01D621853C6}"/>
              </a:ext>
            </a:extLst>
          </p:cNvPr>
          <p:cNvSpPr/>
          <p:nvPr/>
        </p:nvSpPr>
        <p:spPr>
          <a:xfrm>
            <a:off x="9816353"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1FDC12B8-28F2-BC60-756D-A67545F913E1}"/>
              </a:ext>
            </a:extLst>
          </p:cNvPr>
          <p:cNvPicPr>
            <a:picLocks noChangeAspect="1"/>
          </p:cNvPicPr>
          <p:nvPr/>
        </p:nvPicPr>
        <p:blipFill>
          <a:blip r:embed="rId3"/>
          <a:stretch>
            <a:fillRect/>
          </a:stretch>
        </p:blipFill>
        <p:spPr>
          <a:xfrm>
            <a:off x="450148" y="922251"/>
            <a:ext cx="5072828" cy="5013497"/>
          </a:xfrm>
          <a:prstGeom prst="rect">
            <a:avLst/>
          </a:prstGeom>
        </p:spPr>
      </p:pic>
    </p:spTree>
    <p:extLst>
      <p:ext uri="{BB962C8B-B14F-4D97-AF65-F5344CB8AC3E}">
        <p14:creationId xmlns:p14="http://schemas.microsoft.com/office/powerpoint/2010/main" val="336503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47E8F-F912-63C8-2073-7A06B779C12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F618BAF-F3BA-CE5C-BF47-01075F4D4C39}"/>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EDC28A79-5D9F-F8E2-8E31-D3AB40AC1300}"/>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74D7DCC3-DFE3-9DAB-0BC2-E8134B393FE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04F02F91-E1E5-D1C5-5729-09C20F85BB1C}"/>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8" name="Oval 7">
            <a:extLst>
              <a:ext uri="{FF2B5EF4-FFF2-40B4-BE49-F238E27FC236}">
                <a16:creationId xmlns:a16="http://schemas.microsoft.com/office/drawing/2014/main" id="{28E4D6E3-77F5-4FFF-3274-5424A2F96D75}"/>
              </a:ext>
            </a:extLst>
          </p:cNvPr>
          <p:cNvSpPr/>
          <p:nvPr/>
        </p:nvSpPr>
        <p:spPr>
          <a:xfrm>
            <a:off x="9816353"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9B5C7568-C61E-68CD-6B33-96ED33352FCD}"/>
              </a:ext>
            </a:extLst>
          </p:cNvPr>
          <p:cNvPicPr>
            <a:picLocks noChangeAspect="1"/>
          </p:cNvPicPr>
          <p:nvPr/>
        </p:nvPicPr>
        <p:blipFill>
          <a:blip r:embed="rId3"/>
          <a:stretch>
            <a:fillRect/>
          </a:stretch>
        </p:blipFill>
        <p:spPr>
          <a:xfrm>
            <a:off x="116541" y="1964537"/>
            <a:ext cx="7134651" cy="3300517"/>
          </a:xfrm>
          <a:prstGeom prst="rect">
            <a:avLst/>
          </a:prstGeom>
        </p:spPr>
      </p:pic>
      <p:pic>
        <p:nvPicPr>
          <p:cNvPr id="7" name="Picture 6">
            <a:extLst>
              <a:ext uri="{FF2B5EF4-FFF2-40B4-BE49-F238E27FC236}">
                <a16:creationId xmlns:a16="http://schemas.microsoft.com/office/drawing/2014/main" id="{1386DBAF-5F18-AD06-DC59-7121836F7AAE}"/>
              </a:ext>
            </a:extLst>
          </p:cNvPr>
          <p:cNvPicPr>
            <a:picLocks noChangeAspect="1"/>
          </p:cNvPicPr>
          <p:nvPr/>
        </p:nvPicPr>
        <p:blipFill>
          <a:blip r:embed="rId4"/>
          <a:stretch>
            <a:fillRect/>
          </a:stretch>
        </p:blipFill>
        <p:spPr>
          <a:xfrm>
            <a:off x="89109" y="803326"/>
            <a:ext cx="8433099" cy="1155147"/>
          </a:xfrm>
          <a:prstGeom prst="rect">
            <a:avLst/>
          </a:prstGeom>
        </p:spPr>
      </p:pic>
      <p:cxnSp>
        <p:nvCxnSpPr>
          <p:cNvPr id="12" name="Straight Arrow Connector 11">
            <a:extLst>
              <a:ext uri="{FF2B5EF4-FFF2-40B4-BE49-F238E27FC236}">
                <a16:creationId xmlns:a16="http://schemas.microsoft.com/office/drawing/2014/main" id="{56E7A7EF-F5FD-A293-D630-CAD42E7A68E6}"/>
              </a:ext>
            </a:extLst>
          </p:cNvPr>
          <p:cNvCxnSpPr>
            <a:cxnSpLocks/>
          </p:cNvCxnSpPr>
          <p:nvPr/>
        </p:nvCxnSpPr>
        <p:spPr>
          <a:xfrm flipH="1">
            <a:off x="7068312" y="1380899"/>
            <a:ext cx="539496" cy="691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6F45F7F-F5B1-8A06-2EA9-BCE137D0BB10}"/>
              </a:ext>
            </a:extLst>
          </p:cNvPr>
          <p:cNvSpPr txBox="1"/>
          <p:nvPr/>
        </p:nvSpPr>
        <p:spPr>
          <a:xfrm>
            <a:off x="8522208" y="903910"/>
            <a:ext cx="3353696" cy="1754326"/>
          </a:xfrm>
          <a:prstGeom prst="rect">
            <a:avLst/>
          </a:prstGeom>
          <a:noFill/>
        </p:spPr>
        <p:txBody>
          <a:bodyPr wrap="square" rtlCol="0">
            <a:spAutoFit/>
          </a:bodyPr>
          <a:lstStyle/>
          <a:p>
            <a:pPr algn="just"/>
            <a:r>
              <a:rPr lang="en-CA" b="1" i="1" u="sng" dirty="0"/>
              <a:t>Final Inspection View</a:t>
            </a:r>
          </a:p>
          <a:p>
            <a:pPr marL="285750" indent="-285750" algn="just">
              <a:buFont typeface="Arial" panose="020B0604020202020204" pitchFamily="34" charset="0"/>
              <a:buChar char="•"/>
            </a:pPr>
            <a:r>
              <a:rPr lang="en-CA" i="1" dirty="0"/>
              <a:t>The Quality Manager can view the final inspection page after it has been entered by the quality inspector at the end of the line.</a:t>
            </a:r>
          </a:p>
        </p:txBody>
      </p:sp>
      <p:pic>
        <p:nvPicPr>
          <p:cNvPr id="17" name="Picture 16">
            <a:extLst>
              <a:ext uri="{FF2B5EF4-FFF2-40B4-BE49-F238E27FC236}">
                <a16:creationId xmlns:a16="http://schemas.microsoft.com/office/drawing/2014/main" id="{DB908232-1479-0944-B1AD-CD03FE3D5E7C}"/>
              </a:ext>
            </a:extLst>
          </p:cNvPr>
          <p:cNvPicPr>
            <a:picLocks noChangeAspect="1"/>
          </p:cNvPicPr>
          <p:nvPr/>
        </p:nvPicPr>
        <p:blipFill>
          <a:blip r:embed="rId5"/>
          <a:stretch>
            <a:fillRect/>
          </a:stretch>
        </p:blipFill>
        <p:spPr>
          <a:xfrm>
            <a:off x="3683866" y="4534980"/>
            <a:ext cx="3594758" cy="1374708"/>
          </a:xfrm>
          <a:prstGeom prst="rect">
            <a:avLst/>
          </a:prstGeom>
        </p:spPr>
      </p:pic>
      <p:sp>
        <p:nvSpPr>
          <p:cNvPr id="27" name="TextBox 26">
            <a:extLst>
              <a:ext uri="{FF2B5EF4-FFF2-40B4-BE49-F238E27FC236}">
                <a16:creationId xmlns:a16="http://schemas.microsoft.com/office/drawing/2014/main" id="{850819D8-DB81-A9C7-903E-9D8AD2946B64}"/>
              </a:ext>
            </a:extLst>
          </p:cNvPr>
          <p:cNvSpPr txBox="1"/>
          <p:nvPr/>
        </p:nvSpPr>
        <p:spPr>
          <a:xfrm>
            <a:off x="8415798" y="4603821"/>
            <a:ext cx="3353696" cy="923330"/>
          </a:xfrm>
          <a:prstGeom prst="rect">
            <a:avLst/>
          </a:prstGeom>
          <a:noFill/>
        </p:spPr>
        <p:txBody>
          <a:bodyPr wrap="square" rtlCol="0">
            <a:spAutoFit/>
          </a:bodyPr>
          <a:lstStyle/>
          <a:p>
            <a:pPr algn="just"/>
            <a:r>
              <a:rPr lang="en-CA" b="1" i="1" u="sng" dirty="0"/>
              <a:t>Fault Images</a:t>
            </a:r>
          </a:p>
          <a:p>
            <a:pPr marL="285750" indent="-285750" algn="just">
              <a:buFont typeface="Arial" panose="020B0604020202020204" pitchFamily="34" charset="0"/>
              <a:buChar char="•"/>
            </a:pPr>
            <a:r>
              <a:rPr lang="en-CA" dirty="0"/>
              <a:t>The defect images can be displayed for quality checking.</a:t>
            </a:r>
            <a:endParaRPr lang="en-CA" i="1" dirty="0"/>
          </a:p>
        </p:txBody>
      </p:sp>
      <p:sp>
        <p:nvSpPr>
          <p:cNvPr id="28" name="Arrow: Left 27">
            <a:extLst>
              <a:ext uri="{FF2B5EF4-FFF2-40B4-BE49-F238E27FC236}">
                <a16:creationId xmlns:a16="http://schemas.microsoft.com/office/drawing/2014/main" id="{744FF365-5896-1581-1F86-FD7011E49B1B}"/>
              </a:ext>
            </a:extLst>
          </p:cNvPr>
          <p:cNvSpPr/>
          <p:nvPr/>
        </p:nvSpPr>
        <p:spPr>
          <a:xfrm>
            <a:off x="7347204" y="4899528"/>
            <a:ext cx="891540" cy="40797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5215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F9DC7-A34B-F73F-D63B-2BB609BCC84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488E95A-E253-24F7-9D2A-B49BF65E85D5}"/>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2FE48BB4-5214-F073-EAD6-1542D8D3F1EC}"/>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BAE0526B-8FC1-73B1-21B6-A56488F05E5D}"/>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5B688D21-A23F-3D7A-97A2-F2C56E98AE07}"/>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8" name="Oval 7">
            <a:extLst>
              <a:ext uri="{FF2B5EF4-FFF2-40B4-BE49-F238E27FC236}">
                <a16:creationId xmlns:a16="http://schemas.microsoft.com/office/drawing/2014/main" id="{4178AF7C-60CD-86A6-7F7F-E749089C9199}"/>
              </a:ext>
            </a:extLst>
          </p:cNvPr>
          <p:cNvSpPr/>
          <p:nvPr/>
        </p:nvSpPr>
        <p:spPr>
          <a:xfrm>
            <a:off x="9816353"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FB99BF4F-0F37-EAC4-5516-DD7DB6B3ADB7}"/>
              </a:ext>
            </a:extLst>
          </p:cNvPr>
          <p:cNvSpPr txBox="1"/>
          <p:nvPr/>
        </p:nvSpPr>
        <p:spPr>
          <a:xfrm>
            <a:off x="8415798" y="942614"/>
            <a:ext cx="3353696" cy="1200329"/>
          </a:xfrm>
          <a:prstGeom prst="rect">
            <a:avLst/>
          </a:prstGeom>
          <a:noFill/>
        </p:spPr>
        <p:txBody>
          <a:bodyPr wrap="square" rtlCol="0">
            <a:spAutoFit/>
          </a:bodyPr>
          <a:lstStyle/>
          <a:p>
            <a:pPr algn="just"/>
            <a:r>
              <a:rPr lang="en-CA" b="1" i="1" u="sng" dirty="0"/>
              <a:t>Final Inspection Production Data</a:t>
            </a:r>
          </a:p>
          <a:p>
            <a:pPr marL="285750" indent="-285750" algn="just">
              <a:buFont typeface="Arial" panose="020B0604020202020204" pitchFamily="34" charset="0"/>
              <a:buChar char="•"/>
            </a:pPr>
            <a:r>
              <a:rPr lang="en-CA" i="1" dirty="0"/>
              <a:t>Each skid quality inspector will enter the production data to ensure quality.</a:t>
            </a:r>
          </a:p>
        </p:txBody>
      </p:sp>
      <p:sp>
        <p:nvSpPr>
          <p:cNvPr id="27" name="TextBox 26">
            <a:extLst>
              <a:ext uri="{FF2B5EF4-FFF2-40B4-BE49-F238E27FC236}">
                <a16:creationId xmlns:a16="http://schemas.microsoft.com/office/drawing/2014/main" id="{7C225F6F-C98E-4D7B-95B3-D221773ECDCB}"/>
              </a:ext>
            </a:extLst>
          </p:cNvPr>
          <p:cNvSpPr txBox="1"/>
          <p:nvPr/>
        </p:nvSpPr>
        <p:spPr>
          <a:xfrm>
            <a:off x="8415798" y="3176895"/>
            <a:ext cx="3353696" cy="1200329"/>
          </a:xfrm>
          <a:prstGeom prst="rect">
            <a:avLst/>
          </a:prstGeom>
          <a:noFill/>
        </p:spPr>
        <p:txBody>
          <a:bodyPr wrap="square" rtlCol="0">
            <a:spAutoFit/>
          </a:bodyPr>
          <a:lstStyle/>
          <a:p>
            <a:pPr algn="just"/>
            <a:r>
              <a:rPr lang="en-CA" b="1" i="1" u="sng" dirty="0"/>
              <a:t>Fiber</a:t>
            </a:r>
          </a:p>
          <a:p>
            <a:pPr marL="285750" indent="-285750" algn="just">
              <a:buFont typeface="Arial" panose="020B0604020202020204" pitchFamily="34" charset="0"/>
              <a:buChar char="•"/>
            </a:pPr>
            <a:r>
              <a:rPr lang="en-CA" i="1" dirty="0"/>
              <a:t>Every two skids will record the fiber data to check the glass content. </a:t>
            </a:r>
          </a:p>
        </p:txBody>
      </p:sp>
      <p:pic>
        <p:nvPicPr>
          <p:cNvPr id="11" name="Picture 10">
            <a:extLst>
              <a:ext uri="{FF2B5EF4-FFF2-40B4-BE49-F238E27FC236}">
                <a16:creationId xmlns:a16="http://schemas.microsoft.com/office/drawing/2014/main" id="{5D67EA52-11B5-9F13-E305-2F970C0792CF}"/>
              </a:ext>
            </a:extLst>
          </p:cNvPr>
          <p:cNvPicPr>
            <a:picLocks noChangeAspect="1"/>
          </p:cNvPicPr>
          <p:nvPr/>
        </p:nvPicPr>
        <p:blipFill>
          <a:blip r:embed="rId3"/>
          <a:stretch>
            <a:fillRect/>
          </a:stretch>
        </p:blipFill>
        <p:spPr>
          <a:xfrm>
            <a:off x="57016" y="1152552"/>
            <a:ext cx="8108576" cy="1731495"/>
          </a:xfrm>
          <a:prstGeom prst="rect">
            <a:avLst/>
          </a:prstGeom>
        </p:spPr>
      </p:pic>
      <p:pic>
        <p:nvPicPr>
          <p:cNvPr id="15" name="Picture 14">
            <a:extLst>
              <a:ext uri="{FF2B5EF4-FFF2-40B4-BE49-F238E27FC236}">
                <a16:creationId xmlns:a16="http://schemas.microsoft.com/office/drawing/2014/main" id="{27F88D52-2AD4-5E5C-F2EA-5D978882566C}"/>
              </a:ext>
            </a:extLst>
          </p:cNvPr>
          <p:cNvPicPr>
            <a:picLocks noChangeAspect="1"/>
          </p:cNvPicPr>
          <p:nvPr/>
        </p:nvPicPr>
        <p:blipFill>
          <a:blip r:embed="rId4"/>
          <a:stretch>
            <a:fillRect/>
          </a:stretch>
        </p:blipFill>
        <p:spPr>
          <a:xfrm>
            <a:off x="18288" y="2997133"/>
            <a:ext cx="8165592" cy="1561202"/>
          </a:xfrm>
          <a:prstGeom prst="rect">
            <a:avLst/>
          </a:prstGeom>
        </p:spPr>
      </p:pic>
      <p:pic>
        <p:nvPicPr>
          <p:cNvPr id="18" name="Picture 17">
            <a:extLst>
              <a:ext uri="{FF2B5EF4-FFF2-40B4-BE49-F238E27FC236}">
                <a16:creationId xmlns:a16="http://schemas.microsoft.com/office/drawing/2014/main" id="{6C1CD43C-4788-B06A-CFC7-2876DB819D6A}"/>
              </a:ext>
            </a:extLst>
          </p:cNvPr>
          <p:cNvPicPr>
            <a:picLocks noChangeAspect="1"/>
          </p:cNvPicPr>
          <p:nvPr/>
        </p:nvPicPr>
        <p:blipFill>
          <a:blip r:embed="rId5"/>
          <a:stretch>
            <a:fillRect/>
          </a:stretch>
        </p:blipFill>
        <p:spPr>
          <a:xfrm>
            <a:off x="29651" y="4742404"/>
            <a:ext cx="8035917" cy="1392120"/>
          </a:xfrm>
          <a:prstGeom prst="rect">
            <a:avLst/>
          </a:prstGeom>
        </p:spPr>
      </p:pic>
      <p:sp>
        <p:nvSpPr>
          <p:cNvPr id="19" name="TextBox 18">
            <a:extLst>
              <a:ext uri="{FF2B5EF4-FFF2-40B4-BE49-F238E27FC236}">
                <a16:creationId xmlns:a16="http://schemas.microsoft.com/office/drawing/2014/main" id="{F3368084-3868-4760-5EAA-463ED49800C0}"/>
              </a:ext>
            </a:extLst>
          </p:cNvPr>
          <p:cNvSpPr txBox="1"/>
          <p:nvPr/>
        </p:nvSpPr>
        <p:spPr>
          <a:xfrm>
            <a:off x="8415798" y="4886488"/>
            <a:ext cx="3353696" cy="1477328"/>
          </a:xfrm>
          <a:prstGeom prst="rect">
            <a:avLst/>
          </a:prstGeom>
          <a:noFill/>
        </p:spPr>
        <p:txBody>
          <a:bodyPr wrap="square" rtlCol="0">
            <a:spAutoFit/>
          </a:bodyPr>
          <a:lstStyle/>
          <a:p>
            <a:pPr algn="just"/>
            <a:r>
              <a:rPr lang="en-CA" b="1" i="1" u="sng" dirty="0"/>
              <a:t>Data</a:t>
            </a:r>
          </a:p>
          <a:p>
            <a:pPr marL="285750" indent="-285750" algn="just">
              <a:buFont typeface="Arial" panose="020B0604020202020204" pitchFamily="34" charset="0"/>
              <a:buChar char="•"/>
            </a:pPr>
            <a:r>
              <a:rPr lang="en-CA" i="1" dirty="0"/>
              <a:t>It calculates and displays the average thickness, weight, and density of all skids automatically</a:t>
            </a:r>
          </a:p>
        </p:txBody>
      </p:sp>
      <p:sp>
        <p:nvSpPr>
          <p:cNvPr id="20" name="Arrow: Left 19">
            <a:extLst>
              <a:ext uri="{FF2B5EF4-FFF2-40B4-BE49-F238E27FC236}">
                <a16:creationId xmlns:a16="http://schemas.microsoft.com/office/drawing/2014/main" id="{063B3F8C-3A12-6A71-7992-31C13D54B08F}"/>
              </a:ext>
            </a:extLst>
          </p:cNvPr>
          <p:cNvSpPr/>
          <p:nvPr/>
        </p:nvSpPr>
        <p:spPr>
          <a:xfrm>
            <a:off x="8171823" y="1454432"/>
            <a:ext cx="250206" cy="30777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Left 20">
            <a:extLst>
              <a:ext uri="{FF2B5EF4-FFF2-40B4-BE49-F238E27FC236}">
                <a16:creationId xmlns:a16="http://schemas.microsoft.com/office/drawing/2014/main" id="{25BE4FAC-037C-6772-5456-93C378E9633A}"/>
              </a:ext>
            </a:extLst>
          </p:cNvPr>
          <p:cNvSpPr/>
          <p:nvPr/>
        </p:nvSpPr>
        <p:spPr>
          <a:xfrm>
            <a:off x="8165592" y="3644051"/>
            <a:ext cx="250206" cy="30777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Arrow: Left 21">
            <a:extLst>
              <a:ext uri="{FF2B5EF4-FFF2-40B4-BE49-F238E27FC236}">
                <a16:creationId xmlns:a16="http://schemas.microsoft.com/office/drawing/2014/main" id="{83B0E763-30BD-37AD-9841-E94FE76E383A}"/>
              </a:ext>
            </a:extLst>
          </p:cNvPr>
          <p:cNvSpPr/>
          <p:nvPr/>
        </p:nvSpPr>
        <p:spPr>
          <a:xfrm>
            <a:off x="8144391" y="5406950"/>
            <a:ext cx="250206" cy="30777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7090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“Quality is everyone’s responsibility, and we never have to stop getting better.” – W. E. Deming &amp; Jimena </a:t>
            </a:r>
            <a:r>
              <a:rPr lang="en-US" sz="1400" b="1" dirty="0" err="1">
                <a:solidFill>
                  <a:prstClr val="black"/>
                </a:solidFill>
              </a:rPr>
              <a:t>Calfa</a:t>
            </a:r>
            <a:endParaRPr lang="en-US" sz="1400" b="1" dirty="0">
              <a:solidFill>
                <a:prstClr val="black"/>
              </a:solidFill>
            </a:endParaRP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3" name="Oval 2">
            <a:extLst>
              <a:ext uri="{FF2B5EF4-FFF2-40B4-BE49-F238E27FC236}">
                <a16:creationId xmlns:a16="http://schemas.microsoft.com/office/drawing/2014/main" id="{30D74383-C205-9982-E433-FE6A1063F176}"/>
              </a:ext>
            </a:extLst>
          </p:cNvPr>
          <p:cNvSpPr/>
          <p:nvPr/>
        </p:nvSpPr>
        <p:spPr>
          <a:xfrm>
            <a:off x="4119282" y="1521503"/>
            <a:ext cx="3953435" cy="3814993"/>
          </a:xfrm>
          <a:prstGeom prst="ellips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3200" b="1" dirty="0"/>
              <a:t>Material Department Access</a:t>
            </a:r>
          </a:p>
        </p:txBody>
      </p:sp>
      <p:pic>
        <p:nvPicPr>
          <p:cNvPr id="9218" name="Picture 2" descr="Materials Management Icon, HD Png Download - kindpng">
            <a:extLst>
              <a:ext uri="{FF2B5EF4-FFF2-40B4-BE49-F238E27FC236}">
                <a16:creationId xmlns:a16="http://schemas.microsoft.com/office/drawing/2014/main" id="{D8A6DE64-E61D-E148-6883-735201DAFF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603" y="2423411"/>
            <a:ext cx="3116417" cy="201117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ox Automotive Inventory Management Hub in SharePoint Online">
            <a:extLst>
              <a:ext uri="{FF2B5EF4-FFF2-40B4-BE49-F238E27FC236}">
                <a16:creationId xmlns:a16="http://schemas.microsoft.com/office/drawing/2014/main" id="{81321943-3E81-71E3-AA76-5C30C93946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8979" y="2126128"/>
            <a:ext cx="3251947" cy="216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29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795A9-8488-06DC-968A-E0CE5B1145E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F4E901E-9C37-923C-3FC9-E3D27EE45D55}"/>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F6882ED2-3B84-6BD0-EA3E-3B468CB6B317}"/>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8770AD38-EAC6-239A-C54A-28EAAD2FEC59}"/>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3E98EC4F-0589-1B4B-879C-0CD9DEB7CF31}"/>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8" name="Oval 7">
            <a:extLst>
              <a:ext uri="{FF2B5EF4-FFF2-40B4-BE49-F238E27FC236}">
                <a16:creationId xmlns:a16="http://schemas.microsoft.com/office/drawing/2014/main" id="{F15704D8-F7EC-6B6A-2A18-E950A4E1F27E}"/>
              </a:ext>
            </a:extLst>
          </p:cNvPr>
          <p:cNvSpPr/>
          <p:nvPr/>
        </p:nvSpPr>
        <p:spPr>
          <a:xfrm>
            <a:off x="9816353"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B2DA031A-CEF2-2D42-5A1F-8C28BE6429F2}"/>
              </a:ext>
            </a:extLst>
          </p:cNvPr>
          <p:cNvSpPr txBox="1"/>
          <p:nvPr/>
        </p:nvSpPr>
        <p:spPr>
          <a:xfrm>
            <a:off x="8153773" y="903910"/>
            <a:ext cx="3353696" cy="2308324"/>
          </a:xfrm>
          <a:prstGeom prst="rect">
            <a:avLst/>
          </a:prstGeom>
          <a:noFill/>
        </p:spPr>
        <p:txBody>
          <a:bodyPr wrap="square" rtlCol="0">
            <a:spAutoFit/>
          </a:bodyPr>
          <a:lstStyle/>
          <a:p>
            <a:pPr algn="just"/>
            <a:r>
              <a:rPr lang="en-CA" b="1" i="1" u="sng" dirty="0"/>
              <a:t>C of A</a:t>
            </a:r>
          </a:p>
          <a:p>
            <a:pPr marL="285750" indent="-285750" algn="just">
              <a:buFont typeface="Arial" panose="020B0604020202020204" pitchFamily="34" charset="0"/>
              <a:buChar char="•"/>
            </a:pPr>
            <a:r>
              <a:rPr lang="en-CA" i="1" dirty="0"/>
              <a:t>The certificate will be generated automatically, with some textboxes left empty. These empty textboxes will be filled by the quality technician after completing the testing in the lab</a:t>
            </a:r>
          </a:p>
        </p:txBody>
      </p:sp>
      <p:pic>
        <p:nvPicPr>
          <p:cNvPr id="5" name="Picture 4">
            <a:extLst>
              <a:ext uri="{FF2B5EF4-FFF2-40B4-BE49-F238E27FC236}">
                <a16:creationId xmlns:a16="http://schemas.microsoft.com/office/drawing/2014/main" id="{C2478370-DB65-A68E-D7B4-E61C07104929}"/>
              </a:ext>
            </a:extLst>
          </p:cNvPr>
          <p:cNvPicPr>
            <a:picLocks noChangeAspect="1"/>
          </p:cNvPicPr>
          <p:nvPr/>
        </p:nvPicPr>
        <p:blipFill>
          <a:blip r:embed="rId3"/>
          <a:stretch>
            <a:fillRect/>
          </a:stretch>
        </p:blipFill>
        <p:spPr>
          <a:xfrm>
            <a:off x="236019" y="903910"/>
            <a:ext cx="7917754" cy="4736592"/>
          </a:xfrm>
          <a:prstGeom prst="rect">
            <a:avLst/>
          </a:prstGeom>
        </p:spPr>
      </p:pic>
    </p:spTree>
    <p:extLst>
      <p:ext uri="{BB962C8B-B14F-4D97-AF65-F5344CB8AC3E}">
        <p14:creationId xmlns:p14="http://schemas.microsoft.com/office/powerpoint/2010/main" val="116123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65DDB-FFBB-B405-EB82-335C18FC6DD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FAF4907-7667-8521-0D9E-C029C3752E1D}"/>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7B65E848-5E06-1D76-A5EC-A92769DAB5FF}"/>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“Quality is everyone’s responsibility, and we never have to stop getting better.” – W. E. Deming &amp; Jimena </a:t>
            </a:r>
            <a:r>
              <a:rPr lang="en-US" sz="1400" b="1" dirty="0" err="1">
                <a:solidFill>
                  <a:prstClr val="black"/>
                </a:solidFill>
              </a:rPr>
              <a:t>Calfa</a:t>
            </a:r>
            <a:endParaRPr lang="en-US" sz="1400" b="1" dirty="0">
              <a:solidFill>
                <a:prstClr val="black"/>
              </a:solidFill>
            </a:endParaRPr>
          </a:p>
        </p:txBody>
      </p:sp>
      <p:pic>
        <p:nvPicPr>
          <p:cNvPr id="4" name="Picture 3">
            <a:extLst>
              <a:ext uri="{FF2B5EF4-FFF2-40B4-BE49-F238E27FC236}">
                <a16:creationId xmlns:a16="http://schemas.microsoft.com/office/drawing/2014/main" id="{5CBFDCDA-31A7-3104-A089-9102DEE22F21}"/>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1988819D-B4A9-12F1-603B-09BFC7B7BD87}"/>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3" name="Oval 2">
            <a:extLst>
              <a:ext uri="{FF2B5EF4-FFF2-40B4-BE49-F238E27FC236}">
                <a16:creationId xmlns:a16="http://schemas.microsoft.com/office/drawing/2014/main" id="{D038ED1E-FFC2-70BD-BA70-3E23BC562AE8}"/>
              </a:ext>
            </a:extLst>
          </p:cNvPr>
          <p:cNvSpPr/>
          <p:nvPr/>
        </p:nvSpPr>
        <p:spPr>
          <a:xfrm>
            <a:off x="4569551" y="1898792"/>
            <a:ext cx="3806353" cy="3390644"/>
          </a:xfrm>
          <a:prstGeom prst="ellipse">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3200" b="1" dirty="0"/>
              <a:t>Maintenance Department</a:t>
            </a:r>
          </a:p>
        </p:txBody>
      </p:sp>
      <p:pic>
        <p:nvPicPr>
          <p:cNvPr id="2050" name="Picture 2" descr="Maintenance - Free construction and tools icons">
            <a:extLst>
              <a:ext uri="{FF2B5EF4-FFF2-40B4-BE49-F238E27FC236}">
                <a16:creationId xmlns:a16="http://schemas.microsoft.com/office/drawing/2014/main" id="{647B857D-0C33-FF5E-6B26-2622C33B5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7434" y="1898792"/>
            <a:ext cx="3313774" cy="331377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ow Maintenance Software is Revolutionizing Assisted Living">
            <a:extLst>
              <a:ext uri="{FF2B5EF4-FFF2-40B4-BE49-F238E27FC236}">
                <a16:creationId xmlns:a16="http://schemas.microsoft.com/office/drawing/2014/main" id="{F5C39660-1BD5-3509-D08A-2C901D3133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99110"/>
            <a:ext cx="4442497" cy="2665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94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D8D6A-858B-C495-6396-789507F7EAE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8DD8002-F264-B6DF-203E-159998F43E66}"/>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75432654-0B36-EC7C-61DD-958E8DBB90BA}"/>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11BBDA31-C6E1-EFD9-FD72-F88AFC4BDD1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E637003E-63F7-23DB-F5E9-2D0BAD601BC9}"/>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8" name="Oval 7">
            <a:extLst>
              <a:ext uri="{FF2B5EF4-FFF2-40B4-BE49-F238E27FC236}">
                <a16:creationId xmlns:a16="http://schemas.microsoft.com/office/drawing/2014/main" id="{7E1D5863-D314-04CF-402C-A0B52A86F1B8}"/>
              </a:ext>
            </a:extLst>
          </p:cNvPr>
          <p:cNvSpPr/>
          <p:nvPr/>
        </p:nvSpPr>
        <p:spPr>
          <a:xfrm>
            <a:off x="9816353"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C1B227B2-F678-E12E-5231-9FBBDC95987E}"/>
              </a:ext>
            </a:extLst>
          </p:cNvPr>
          <p:cNvSpPr txBox="1"/>
          <p:nvPr/>
        </p:nvSpPr>
        <p:spPr>
          <a:xfrm>
            <a:off x="8833477" y="1597584"/>
            <a:ext cx="3358523" cy="2585323"/>
          </a:xfrm>
          <a:prstGeom prst="rect">
            <a:avLst/>
          </a:prstGeom>
          <a:noFill/>
        </p:spPr>
        <p:txBody>
          <a:bodyPr wrap="square" rtlCol="0">
            <a:spAutoFit/>
          </a:bodyPr>
          <a:lstStyle/>
          <a:p>
            <a:pPr algn="just"/>
            <a:r>
              <a:rPr lang="en-CA" b="1" i="1" u="sng" dirty="0"/>
              <a:t>Dashboard</a:t>
            </a:r>
          </a:p>
          <a:p>
            <a:pPr algn="just"/>
            <a:endParaRPr lang="en-CA" b="1" i="1" u="sng" dirty="0"/>
          </a:p>
          <a:p>
            <a:pPr marL="285750" indent="-285750" algn="just">
              <a:buFont typeface="Arial" panose="020B0604020202020204" pitchFamily="34" charset="0"/>
              <a:buChar char="•"/>
            </a:pPr>
            <a:r>
              <a:rPr lang="en-CA" i="1" dirty="0"/>
              <a:t>Maintenance manager dashboard displaying downtime weekly charts by day wise</a:t>
            </a:r>
          </a:p>
          <a:p>
            <a:pPr marL="285750" indent="-285750" algn="just">
              <a:buFont typeface="Arial" panose="020B0604020202020204" pitchFamily="34" charset="0"/>
              <a:buChar char="•"/>
            </a:pPr>
            <a:endParaRPr lang="en-CA" i="1" dirty="0"/>
          </a:p>
          <a:p>
            <a:pPr algn="just"/>
            <a:endParaRPr lang="en-CA" i="1" dirty="0"/>
          </a:p>
          <a:p>
            <a:pPr algn="just"/>
            <a:endParaRPr lang="en-CA" i="1" dirty="0"/>
          </a:p>
        </p:txBody>
      </p:sp>
      <p:pic>
        <p:nvPicPr>
          <p:cNvPr id="12" name="Picture 11">
            <a:extLst>
              <a:ext uri="{FF2B5EF4-FFF2-40B4-BE49-F238E27FC236}">
                <a16:creationId xmlns:a16="http://schemas.microsoft.com/office/drawing/2014/main" id="{690D0FFD-BE5D-56D5-7DA4-F3D7372DB096}"/>
              </a:ext>
            </a:extLst>
          </p:cNvPr>
          <p:cNvPicPr>
            <a:picLocks noChangeAspect="1"/>
          </p:cNvPicPr>
          <p:nvPr/>
        </p:nvPicPr>
        <p:blipFill>
          <a:blip r:embed="rId3"/>
          <a:stretch>
            <a:fillRect/>
          </a:stretch>
        </p:blipFill>
        <p:spPr>
          <a:xfrm>
            <a:off x="0" y="916092"/>
            <a:ext cx="8769723" cy="4033850"/>
          </a:xfrm>
          <a:prstGeom prst="rect">
            <a:avLst/>
          </a:prstGeom>
        </p:spPr>
      </p:pic>
    </p:spTree>
    <p:extLst>
      <p:ext uri="{BB962C8B-B14F-4D97-AF65-F5344CB8AC3E}">
        <p14:creationId xmlns:p14="http://schemas.microsoft.com/office/powerpoint/2010/main" val="218813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0BB82-3514-90B8-2A85-83D9846EA05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E9A3D39-9362-C671-DA6C-88219AC296D6}"/>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C441A4AA-364D-13B8-E444-33E11A5D12F1}"/>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AE8C569B-C0B5-E28C-8691-BDB049116E6F}"/>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DE460262-C99B-80AF-CBCC-4572B26FD29D}"/>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8" name="Oval 7">
            <a:extLst>
              <a:ext uri="{FF2B5EF4-FFF2-40B4-BE49-F238E27FC236}">
                <a16:creationId xmlns:a16="http://schemas.microsoft.com/office/drawing/2014/main" id="{17B471E7-A70E-AA29-3DD7-BFDE70DEFFFB}"/>
              </a:ext>
            </a:extLst>
          </p:cNvPr>
          <p:cNvSpPr/>
          <p:nvPr/>
        </p:nvSpPr>
        <p:spPr>
          <a:xfrm>
            <a:off x="9816353"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AC0CE399-3505-9412-789E-7CDCAFEB214B}"/>
              </a:ext>
            </a:extLst>
          </p:cNvPr>
          <p:cNvSpPr txBox="1"/>
          <p:nvPr/>
        </p:nvSpPr>
        <p:spPr>
          <a:xfrm>
            <a:off x="8833477" y="1597584"/>
            <a:ext cx="3358523" cy="2585323"/>
          </a:xfrm>
          <a:prstGeom prst="rect">
            <a:avLst/>
          </a:prstGeom>
          <a:noFill/>
        </p:spPr>
        <p:txBody>
          <a:bodyPr wrap="square" rtlCol="0">
            <a:spAutoFit/>
          </a:bodyPr>
          <a:lstStyle/>
          <a:p>
            <a:pPr algn="just"/>
            <a:r>
              <a:rPr lang="en-CA" b="1" i="1" u="sng" dirty="0"/>
              <a:t>Dashboard</a:t>
            </a:r>
          </a:p>
          <a:p>
            <a:pPr algn="just"/>
            <a:endParaRPr lang="en-CA" b="1" i="1" u="sng" dirty="0"/>
          </a:p>
          <a:p>
            <a:pPr marL="285750" indent="-285750" algn="just">
              <a:buFont typeface="Arial" panose="020B0604020202020204" pitchFamily="34" charset="0"/>
              <a:buChar char="•"/>
            </a:pPr>
            <a:r>
              <a:rPr lang="en-CA" i="1" dirty="0"/>
              <a:t>Technician page to record  start and stop repair time </a:t>
            </a:r>
          </a:p>
          <a:p>
            <a:pPr marL="285750" indent="-285750" algn="just">
              <a:buFont typeface="Arial" panose="020B0604020202020204" pitchFamily="34" charset="0"/>
              <a:buChar char="•"/>
            </a:pPr>
            <a:r>
              <a:rPr lang="en-CA" i="1" dirty="0"/>
              <a:t>Those data will be rendered in maintenance manager page</a:t>
            </a:r>
          </a:p>
          <a:p>
            <a:pPr marL="285750" indent="-285750" algn="just">
              <a:buFont typeface="Arial" panose="020B0604020202020204" pitchFamily="34" charset="0"/>
              <a:buChar char="•"/>
            </a:pPr>
            <a:endParaRPr lang="en-CA" i="1" dirty="0"/>
          </a:p>
          <a:p>
            <a:pPr algn="just"/>
            <a:endParaRPr lang="en-CA" i="1" dirty="0"/>
          </a:p>
          <a:p>
            <a:pPr algn="just"/>
            <a:endParaRPr lang="en-CA" i="1" dirty="0"/>
          </a:p>
        </p:txBody>
      </p:sp>
      <p:pic>
        <p:nvPicPr>
          <p:cNvPr id="3" name="Picture 2">
            <a:extLst>
              <a:ext uri="{FF2B5EF4-FFF2-40B4-BE49-F238E27FC236}">
                <a16:creationId xmlns:a16="http://schemas.microsoft.com/office/drawing/2014/main" id="{7CF62BB8-6C4D-235D-7D6E-ACD2EA6A0F29}"/>
              </a:ext>
            </a:extLst>
          </p:cNvPr>
          <p:cNvPicPr>
            <a:picLocks noChangeAspect="1"/>
          </p:cNvPicPr>
          <p:nvPr/>
        </p:nvPicPr>
        <p:blipFill>
          <a:blip r:embed="rId3"/>
          <a:stretch>
            <a:fillRect/>
          </a:stretch>
        </p:blipFill>
        <p:spPr>
          <a:xfrm>
            <a:off x="128016" y="1215985"/>
            <a:ext cx="8287595" cy="4426029"/>
          </a:xfrm>
          <a:prstGeom prst="rect">
            <a:avLst/>
          </a:prstGeom>
        </p:spPr>
      </p:pic>
    </p:spTree>
    <p:extLst>
      <p:ext uri="{BB962C8B-B14F-4D97-AF65-F5344CB8AC3E}">
        <p14:creationId xmlns:p14="http://schemas.microsoft.com/office/powerpoint/2010/main" val="179288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53BA9-D3D7-3656-035E-C398EAFB355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E85030D-DA03-D3E8-B5C3-CCE9CFD71ECE}"/>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2FC2DAB0-E695-8BFC-EC37-158081A8DB3C}"/>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2B4064FE-4735-E8F7-292C-341EF2309528}"/>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5C2CEAEA-98C8-AA79-A34D-EF281E86A76C}"/>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8" name="Oval 7">
            <a:extLst>
              <a:ext uri="{FF2B5EF4-FFF2-40B4-BE49-F238E27FC236}">
                <a16:creationId xmlns:a16="http://schemas.microsoft.com/office/drawing/2014/main" id="{B3D12730-6EE7-85A0-216E-5C3B5DD0ADDC}"/>
              </a:ext>
            </a:extLst>
          </p:cNvPr>
          <p:cNvSpPr/>
          <p:nvPr/>
        </p:nvSpPr>
        <p:spPr>
          <a:xfrm>
            <a:off x="9816353"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FE9B354C-CDC5-1C1F-6EF2-680F1231C5DC}"/>
              </a:ext>
            </a:extLst>
          </p:cNvPr>
          <p:cNvSpPr txBox="1"/>
          <p:nvPr/>
        </p:nvSpPr>
        <p:spPr>
          <a:xfrm>
            <a:off x="8833477" y="1597584"/>
            <a:ext cx="3358523" cy="2585323"/>
          </a:xfrm>
          <a:prstGeom prst="rect">
            <a:avLst/>
          </a:prstGeom>
          <a:noFill/>
        </p:spPr>
        <p:txBody>
          <a:bodyPr wrap="square" rtlCol="0">
            <a:spAutoFit/>
          </a:bodyPr>
          <a:lstStyle/>
          <a:p>
            <a:pPr algn="just"/>
            <a:r>
              <a:rPr lang="en-CA" b="1" i="1" u="sng" dirty="0"/>
              <a:t>Maintenance Data</a:t>
            </a:r>
          </a:p>
          <a:p>
            <a:pPr algn="just"/>
            <a:endParaRPr lang="en-CA" b="1" i="1" u="sng" dirty="0"/>
          </a:p>
          <a:p>
            <a:pPr marL="285750" indent="-285750" algn="just">
              <a:buFont typeface="Arial" panose="020B0604020202020204" pitchFamily="34" charset="0"/>
              <a:buChar char="•"/>
            </a:pPr>
            <a:r>
              <a:rPr lang="en-CA" i="1" dirty="0"/>
              <a:t>All maintenance data can be viewed on this page.</a:t>
            </a:r>
          </a:p>
          <a:p>
            <a:pPr marL="285750" indent="-285750" algn="just">
              <a:buFont typeface="Arial" panose="020B0604020202020204" pitchFamily="34" charset="0"/>
              <a:buChar char="•"/>
            </a:pPr>
            <a:r>
              <a:rPr lang="en-CA" i="1" dirty="0"/>
              <a:t>The data can be filtered by entering any key in the search textbox.</a:t>
            </a:r>
          </a:p>
          <a:p>
            <a:pPr algn="just"/>
            <a:endParaRPr lang="en-CA" i="1" dirty="0"/>
          </a:p>
          <a:p>
            <a:pPr algn="just"/>
            <a:endParaRPr lang="en-CA" i="1" dirty="0"/>
          </a:p>
        </p:txBody>
      </p:sp>
      <p:pic>
        <p:nvPicPr>
          <p:cNvPr id="10" name="Picture 9">
            <a:extLst>
              <a:ext uri="{FF2B5EF4-FFF2-40B4-BE49-F238E27FC236}">
                <a16:creationId xmlns:a16="http://schemas.microsoft.com/office/drawing/2014/main" id="{1B018C2B-0358-1473-E96F-94597FFD33B1}"/>
              </a:ext>
            </a:extLst>
          </p:cNvPr>
          <p:cNvPicPr>
            <a:picLocks noChangeAspect="1"/>
          </p:cNvPicPr>
          <p:nvPr/>
        </p:nvPicPr>
        <p:blipFill>
          <a:blip r:embed="rId3"/>
          <a:stretch>
            <a:fillRect/>
          </a:stretch>
        </p:blipFill>
        <p:spPr>
          <a:xfrm>
            <a:off x="0" y="1192393"/>
            <a:ext cx="8787631" cy="3224159"/>
          </a:xfrm>
          <a:prstGeom prst="rect">
            <a:avLst/>
          </a:prstGeom>
        </p:spPr>
      </p:pic>
    </p:spTree>
    <p:extLst>
      <p:ext uri="{BB962C8B-B14F-4D97-AF65-F5344CB8AC3E}">
        <p14:creationId xmlns:p14="http://schemas.microsoft.com/office/powerpoint/2010/main" val="2805198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D5F77-4E6B-29A9-B350-D4843456186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7014BF6-4D60-C5CD-BAA8-A0C80A167C8A}"/>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F340C349-B419-9CEB-AF42-E45E32BAF093}"/>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A6B39B0A-7790-B94B-F3CB-96ED67CCA4BF}"/>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E98EB07E-A163-2E13-406C-063BBA9125A7}"/>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8" name="Oval 7">
            <a:extLst>
              <a:ext uri="{FF2B5EF4-FFF2-40B4-BE49-F238E27FC236}">
                <a16:creationId xmlns:a16="http://schemas.microsoft.com/office/drawing/2014/main" id="{1ADB1D5E-3861-3EF9-DCB6-EF0791AF3AA2}"/>
              </a:ext>
            </a:extLst>
          </p:cNvPr>
          <p:cNvSpPr/>
          <p:nvPr/>
        </p:nvSpPr>
        <p:spPr>
          <a:xfrm>
            <a:off x="9816353"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BB0CCAB7-8E6A-3FD2-2501-E193309FA420}"/>
              </a:ext>
            </a:extLst>
          </p:cNvPr>
          <p:cNvSpPr txBox="1"/>
          <p:nvPr/>
        </p:nvSpPr>
        <p:spPr>
          <a:xfrm>
            <a:off x="8766242" y="1094681"/>
            <a:ext cx="3358523" cy="2308324"/>
          </a:xfrm>
          <a:prstGeom prst="rect">
            <a:avLst/>
          </a:prstGeom>
          <a:noFill/>
        </p:spPr>
        <p:txBody>
          <a:bodyPr wrap="square" rtlCol="0">
            <a:spAutoFit/>
          </a:bodyPr>
          <a:lstStyle/>
          <a:p>
            <a:pPr algn="just"/>
            <a:r>
              <a:rPr lang="en-CA" b="1" i="1" u="sng" dirty="0"/>
              <a:t>Monthly Tracking  Data - Fault</a:t>
            </a:r>
          </a:p>
          <a:p>
            <a:pPr algn="just"/>
            <a:endParaRPr lang="en-CA" b="1" i="1" u="sng" dirty="0"/>
          </a:p>
          <a:p>
            <a:pPr marL="285750" indent="-285750" algn="just">
              <a:buFont typeface="Arial" panose="020B0604020202020204" pitchFamily="34" charset="0"/>
              <a:buChar char="•"/>
            </a:pPr>
            <a:r>
              <a:rPr lang="en-CA" i="1" dirty="0"/>
              <a:t>The first table represents how many faults occurred each day. These faults are accumulated by category, and the total number of faults is displayed in the last column.</a:t>
            </a:r>
          </a:p>
        </p:txBody>
      </p:sp>
      <p:pic>
        <p:nvPicPr>
          <p:cNvPr id="7" name="Picture 6">
            <a:extLst>
              <a:ext uri="{FF2B5EF4-FFF2-40B4-BE49-F238E27FC236}">
                <a16:creationId xmlns:a16="http://schemas.microsoft.com/office/drawing/2014/main" id="{F93EEBAC-7058-86A5-BC34-465E633DCA25}"/>
              </a:ext>
            </a:extLst>
          </p:cNvPr>
          <p:cNvPicPr>
            <a:picLocks noChangeAspect="1"/>
          </p:cNvPicPr>
          <p:nvPr/>
        </p:nvPicPr>
        <p:blipFill>
          <a:blip r:embed="rId3"/>
          <a:stretch>
            <a:fillRect/>
          </a:stretch>
        </p:blipFill>
        <p:spPr>
          <a:xfrm>
            <a:off x="155448" y="1094681"/>
            <a:ext cx="8285362" cy="2803792"/>
          </a:xfrm>
          <a:prstGeom prst="rect">
            <a:avLst/>
          </a:prstGeom>
        </p:spPr>
      </p:pic>
      <p:pic>
        <p:nvPicPr>
          <p:cNvPr id="12" name="Picture 11">
            <a:extLst>
              <a:ext uri="{FF2B5EF4-FFF2-40B4-BE49-F238E27FC236}">
                <a16:creationId xmlns:a16="http://schemas.microsoft.com/office/drawing/2014/main" id="{6DE2830E-1602-B567-0A2F-148D2006E049}"/>
              </a:ext>
            </a:extLst>
          </p:cNvPr>
          <p:cNvPicPr>
            <a:picLocks noChangeAspect="1"/>
          </p:cNvPicPr>
          <p:nvPr/>
        </p:nvPicPr>
        <p:blipFill>
          <a:blip r:embed="rId4"/>
          <a:stretch>
            <a:fillRect/>
          </a:stretch>
        </p:blipFill>
        <p:spPr>
          <a:xfrm>
            <a:off x="155448" y="3898473"/>
            <a:ext cx="8352573" cy="2530293"/>
          </a:xfrm>
          <a:prstGeom prst="rect">
            <a:avLst/>
          </a:prstGeom>
        </p:spPr>
      </p:pic>
      <p:sp>
        <p:nvSpPr>
          <p:cNvPr id="13" name="TextBox 12">
            <a:extLst>
              <a:ext uri="{FF2B5EF4-FFF2-40B4-BE49-F238E27FC236}">
                <a16:creationId xmlns:a16="http://schemas.microsoft.com/office/drawing/2014/main" id="{747CEA82-64A0-9903-4B5F-D5406D094B54}"/>
              </a:ext>
            </a:extLst>
          </p:cNvPr>
          <p:cNvSpPr txBox="1"/>
          <p:nvPr/>
        </p:nvSpPr>
        <p:spPr>
          <a:xfrm>
            <a:off x="8575257" y="3454996"/>
            <a:ext cx="3549507" cy="3139321"/>
          </a:xfrm>
          <a:prstGeom prst="rect">
            <a:avLst/>
          </a:prstGeom>
          <a:noFill/>
        </p:spPr>
        <p:txBody>
          <a:bodyPr wrap="square" rtlCol="0">
            <a:spAutoFit/>
          </a:bodyPr>
          <a:lstStyle/>
          <a:p>
            <a:pPr algn="just"/>
            <a:r>
              <a:rPr lang="en-CA" b="1" i="1" u="sng" dirty="0"/>
              <a:t>Monthly Tracking Downtime Hours</a:t>
            </a:r>
          </a:p>
          <a:p>
            <a:pPr algn="just"/>
            <a:endParaRPr lang="en-CA" b="1" i="1" u="sng" dirty="0"/>
          </a:p>
          <a:p>
            <a:pPr marL="285750" indent="-285750" algn="just">
              <a:buFont typeface="Arial" panose="020B0604020202020204" pitchFamily="34" charset="0"/>
              <a:buChar char="•"/>
            </a:pPr>
            <a:r>
              <a:rPr lang="en-CA" dirty="0"/>
              <a:t>The second table represents how many downtime hours occurred each day. The last column displays the total downtime accumulated each day</a:t>
            </a:r>
          </a:p>
          <a:p>
            <a:pPr algn="just"/>
            <a:r>
              <a:rPr lang="en-CA" i="1" dirty="0"/>
              <a:t>.</a:t>
            </a:r>
          </a:p>
          <a:p>
            <a:pPr marL="285750" indent="-285750" algn="just">
              <a:buFont typeface="Arial" panose="020B0604020202020204" pitchFamily="34" charset="0"/>
              <a:buChar char="•"/>
            </a:pPr>
            <a:r>
              <a:rPr lang="en-CA" dirty="0"/>
              <a:t>The third table displays the top 5 problems that occurred the most.</a:t>
            </a:r>
            <a:endParaRPr lang="en-CA" i="1" dirty="0"/>
          </a:p>
        </p:txBody>
      </p:sp>
    </p:spTree>
    <p:extLst>
      <p:ext uri="{BB962C8B-B14F-4D97-AF65-F5344CB8AC3E}">
        <p14:creationId xmlns:p14="http://schemas.microsoft.com/office/powerpoint/2010/main" val="377745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28E1A-FD1E-DE3D-5305-7C43AF81719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8348E9C-5EE6-9C5B-5E3B-672B417F4123}"/>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B0A765E7-2C3C-CB24-394F-6B354CE5B6BF}"/>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“Quality is everyone’s responsibility, and we never have to stop getting better.” – W. E. Deming &amp; Jimena </a:t>
            </a:r>
            <a:r>
              <a:rPr lang="en-US" sz="1400" b="1" dirty="0" err="1">
                <a:solidFill>
                  <a:prstClr val="black"/>
                </a:solidFill>
              </a:rPr>
              <a:t>Calfa</a:t>
            </a:r>
            <a:endParaRPr lang="en-US" sz="1400" b="1" dirty="0">
              <a:solidFill>
                <a:prstClr val="black"/>
              </a:solidFill>
            </a:endParaRPr>
          </a:p>
        </p:txBody>
      </p:sp>
      <p:pic>
        <p:nvPicPr>
          <p:cNvPr id="4" name="Picture 3">
            <a:extLst>
              <a:ext uri="{FF2B5EF4-FFF2-40B4-BE49-F238E27FC236}">
                <a16:creationId xmlns:a16="http://schemas.microsoft.com/office/drawing/2014/main" id="{1F1466E1-8509-F5DE-4822-BB1AD460A950}"/>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31ADE0A9-284A-B031-E2CE-FD88BE812A7B}"/>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3" name="Oval 2">
            <a:extLst>
              <a:ext uri="{FF2B5EF4-FFF2-40B4-BE49-F238E27FC236}">
                <a16:creationId xmlns:a16="http://schemas.microsoft.com/office/drawing/2014/main" id="{348FE396-8AA3-E1B3-F995-2AF5CAE7BADF}"/>
              </a:ext>
            </a:extLst>
          </p:cNvPr>
          <p:cNvSpPr/>
          <p:nvPr/>
        </p:nvSpPr>
        <p:spPr>
          <a:xfrm>
            <a:off x="4569551" y="1898792"/>
            <a:ext cx="3806353" cy="3390644"/>
          </a:xfrm>
          <a:prstGeom prst="ellipse">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3200" b="1" dirty="0"/>
              <a:t>Plant Manager Department</a:t>
            </a:r>
          </a:p>
        </p:txBody>
      </p:sp>
    </p:spTree>
    <p:extLst>
      <p:ext uri="{BB962C8B-B14F-4D97-AF65-F5344CB8AC3E}">
        <p14:creationId xmlns:p14="http://schemas.microsoft.com/office/powerpoint/2010/main" val="36940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0F874-3571-9DCB-CD6D-98E3BCCF4C7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04A61E5-7BE7-7660-4955-DB25ECF30C37}"/>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06FB0800-E9D3-25F6-9A60-A155D7734FDE}"/>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726ADB36-4E70-DB6F-28F4-E0DEEAA43FC0}"/>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1BDB1EF9-3BE0-368E-1698-D5F15E1EED14}"/>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8" name="Oval 7">
            <a:extLst>
              <a:ext uri="{FF2B5EF4-FFF2-40B4-BE49-F238E27FC236}">
                <a16:creationId xmlns:a16="http://schemas.microsoft.com/office/drawing/2014/main" id="{C2EC8DA5-34D4-9775-DBD1-24E8D86223EE}"/>
              </a:ext>
            </a:extLst>
          </p:cNvPr>
          <p:cNvSpPr/>
          <p:nvPr/>
        </p:nvSpPr>
        <p:spPr>
          <a:xfrm>
            <a:off x="9816353"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a:extLst>
              <a:ext uri="{FF2B5EF4-FFF2-40B4-BE49-F238E27FC236}">
                <a16:creationId xmlns:a16="http://schemas.microsoft.com/office/drawing/2014/main" id="{FBFC8BF3-8AA3-95DB-1CC4-31FD634F14F9}"/>
              </a:ext>
            </a:extLst>
          </p:cNvPr>
          <p:cNvPicPr>
            <a:picLocks noChangeAspect="1"/>
          </p:cNvPicPr>
          <p:nvPr/>
        </p:nvPicPr>
        <p:blipFill>
          <a:blip r:embed="rId3"/>
          <a:stretch>
            <a:fillRect/>
          </a:stretch>
        </p:blipFill>
        <p:spPr>
          <a:xfrm>
            <a:off x="264759" y="1039615"/>
            <a:ext cx="11268047" cy="5243115"/>
          </a:xfrm>
          <a:prstGeom prst="rect">
            <a:avLst/>
          </a:prstGeom>
        </p:spPr>
      </p:pic>
    </p:spTree>
    <p:extLst>
      <p:ext uri="{BB962C8B-B14F-4D97-AF65-F5344CB8AC3E}">
        <p14:creationId xmlns:p14="http://schemas.microsoft.com/office/powerpoint/2010/main" val="169865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7ACA6-6AB8-A71B-C911-C76F935F1AE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798BD90-985D-3B9A-5F0E-7CDD736E3FE3}"/>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A039A63D-6B2F-53B3-FACE-E39293A1EBF6}"/>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5FB4CEE3-4868-1256-2B50-936DD362D3B4}"/>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190D8C09-1967-74F8-A14A-11248F18D676}"/>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8" name="Oval 7">
            <a:extLst>
              <a:ext uri="{FF2B5EF4-FFF2-40B4-BE49-F238E27FC236}">
                <a16:creationId xmlns:a16="http://schemas.microsoft.com/office/drawing/2014/main" id="{1F790B9D-A358-6446-9062-1FF0B443CDB1}"/>
              </a:ext>
            </a:extLst>
          </p:cNvPr>
          <p:cNvSpPr/>
          <p:nvPr/>
        </p:nvSpPr>
        <p:spPr>
          <a:xfrm>
            <a:off x="9816353" y="161861"/>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77B2D7C3-82A2-1A50-7ED5-E864C396B264}"/>
              </a:ext>
            </a:extLst>
          </p:cNvPr>
          <p:cNvPicPr>
            <a:picLocks noChangeAspect="1"/>
          </p:cNvPicPr>
          <p:nvPr/>
        </p:nvPicPr>
        <p:blipFill>
          <a:blip r:embed="rId3"/>
          <a:stretch>
            <a:fillRect/>
          </a:stretch>
        </p:blipFill>
        <p:spPr>
          <a:xfrm>
            <a:off x="1029208" y="723465"/>
            <a:ext cx="9359550" cy="5608741"/>
          </a:xfrm>
          <a:prstGeom prst="rect">
            <a:avLst/>
          </a:prstGeom>
        </p:spPr>
      </p:pic>
    </p:spTree>
    <p:extLst>
      <p:ext uri="{BB962C8B-B14F-4D97-AF65-F5344CB8AC3E}">
        <p14:creationId xmlns:p14="http://schemas.microsoft.com/office/powerpoint/2010/main" val="285364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“Management is, above all, a practice where art, science and craft meet. ” – Henry Mintzberg</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3" name="Star: 5 Points 2">
            <a:extLst>
              <a:ext uri="{FF2B5EF4-FFF2-40B4-BE49-F238E27FC236}">
                <a16:creationId xmlns:a16="http://schemas.microsoft.com/office/drawing/2014/main" id="{0C32D1FE-EE13-ECBF-5A53-3B8D5E66F404}"/>
              </a:ext>
            </a:extLst>
          </p:cNvPr>
          <p:cNvSpPr/>
          <p:nvPr/>
        </p:nvSpPr>
        <p:spPr>
          <a:xfrm>
            <a:off x="2473152" y="1229390"/>
            <a:ext cx="6106072" cy="4399220"/>
          </a:xfrm>
          <a:prstGeom prst="star5">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b="1" dirty="0"/>
              <a:t>Top Management Access</a:t>
            </a:r>
          </a:p>
        </p:txBody>
      </p:sp>
      <p:pic>
        <p:nvPicPr>
          <p:cNvPr id="2054" name="Picture 6" descr="Harness the Power of Big Data and Analytics">
            <a:extLst>
              <a:ext uri="{FF2B5EF4-FFF2-40B4-BE49-F238E27FC236}">
                <a16:creationId xmlns:a16="http://schemas.microsoft.com/office/drawing/2014/main" id="{FBD6CF6D-97FE-069A-F6FE-647F6BFAE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575" y="3645228"/>
            <a:ext cx="4223107" cy="277880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icrosoft Power Platform Reflects Rise of Data Skills on the Job | ITPro  Today: IT News, How-Tos, Trends, Case Studies, Career Tips, More">
            <a:extLst>
              <a:ext uri="{FF2B5EF4-FFF2-40B4-BE49-F238E27FC236}">
                <a16:creationId xmlns:a16="http://schemas.microsoft.com/office/drawing/2014/main" id="{52EEFEAA-34A8-5444-AEFA-87011049458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047" y="730620"/>
            <a:ext cx="3846966" cy="19986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person sitting at a podium with a gear&#10;&#10;Description automatically generated">
            <a:extLst>
              <a:ext uri="{FF2B5EF4-FFF2-40B4-BE49-F238E27FC236}">
                <a16:creationId xmlns:a16="http://schemas.microsoft.com/office/drawing/2014/main" id="{B5B2DC35-6C56-4FA3-8A8A-F4B4460F8C6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088" t="20566" r="29633" b="6675"/>
          <a:stretch/>
        </p:blipFill>
        <p:spPr>
          <a:xfrm>
            <a:off x="96962" y="4618872"/>
            <a:ext cx="1586715" cy="1612237"/>
          </a:xfrm>
          <a:prstGeom prst="rect">
            <a:avLst/>
          </a:prstGeom>
        </p:spPr>
      </p:pic>
      <p:pic>
        <p:nvPicPr>
          <p:cNvPr id="2060" name="Picture 12" descr="Data Monitoring Icons - Free SVG &amp; PNG Data Monitoring Images - Noun Project">
            <a:extLst>
              <a:ext uri="{FF2B5EF4-FFF2-40B4-BE49-F238E27FC236}">
                <a16:creationId xmlns:a16="http://schemas.microsoft.com/office/drawing/2014/main" id="{27A60F31-73FF-B3BE-2858-B73994DA7F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3677" y="4456583"/>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person in a blue suit and red bow tie&#10;&#10;Description automatically generated">
            <a:extLst>
              <a:ext uri="{FF2B5EF4-FFF2-40B4-BE49-F238E27FC236}">
                <a16:creationId xmlns:a16="http://schemas.microsoft.com/office/drawing/2014/main" id="{2B74D760-586C-2D17-CBB7-3BCE0D0AE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3716" y="691891"/>
            <a:ext cx="3846966" cy="2123846"/>
          </a:xfrm>
          <a:prstGeom prst="rect">
            <a:avLst/>
          </a:prstGeom>
        </p:spPr>
      </p:pic>
    </p:spTree>
    <p:extLst>
      <p:ext uri="{BB962C8B-B14F-4D97-AF65-F5344CB8AC3E}">
        <p14:creationId xmlns:p14="http://schemas.microsoft.com/office/powerpoint/2010/main" val="66822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“Quality is everyone’s responsibility, and we never have to stop getting better.” – W. E. Deming &amp; Jimena </a:t>
            </a:r>
            <a:r>
              <a:rPr lang="en-US" sz="1400" b="1" dirty="0" err="1">
                <a:solidFill>
                  <a:prstClr val="black"/>
                </a:solidFill>
              </a:rPr>
              <a:t>Calfa</a:t>
            </a:r>
            <a:endParaRPr lang="en-US" sz="1400" b="1" dirty="0">
              <a:solidFill>
                <a:prstClr val="black"/>
              </a:solidFill>
            </a:endParaRP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213774" y="5077232"/>
            <a:ext cx="11122095" cy="923330"/>
          </a:xfrm>
          <a:prstGeom prst="rect">
            <a:avLst/>
          </a:prstGeom>
          <a:noFill/>
        </p:spPr>
        <p:txBody>
          <a:bodyPr wrap="square" rtlCol="0">
            <a:spAutoFit/>
          </a:bodyPr>
          <a:lstStyle/>
          <a:p>
            <a:pPr algn="just"/>
            <a:r>
              <a:rPr lang="en-CA" b="1" i="1" u="sng" dirty="0"/>
              <a:t>Dashboard Page</a:t>
            </a:r>
          </a:p>
          <a:p>
            <a:pPr algn="just"/>
            <a:endParaRPr lang="en-CA" i="1" dirty="0"/>
          </a:p>
          <a:p>
            <a:pPr algn="just"/>
            <a:r>
              <a:rPr lang="en-CA" i="1" dirty="0"/>
              <a:t>It displays all the ongoing MOs for the current week. It also highlights the product being produced currently in green.</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3" name="Oval 2">
            <a:extLst>
              <a:ext uri="{FF2B5EF4-FFF2-40B4-BE49-F238E27FC236}">
                <a16:creationId xmlns:a16="http://schemas.microsoft.com/office/drawing/2014/main" id="{30D74383-C205-9982-E433-FE6A1063F176}"/>
              </a:ext>
            </a:extLst>
          </p:cNvPr>
          <p:cNvSpPr/>
          <p:nvPr/>
        </p:nvSpPr>
        <p:spPr>
          <a:xfrm>
            <a:off x="9689349" y="161861"/>
            <a:ext cx="358588" cy="307777"/>
          </a:xfrm>
          <a:prstGeom prst="ellips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a:extLst>
              <a:ext uri="{FF2B5EF4-FFF2-40B4-BE49-F238E27FC236}">
                <a16:creationId xmlns:a16="http://schemas.microsoft.com/office/drawing/2014/main" id="{ED01E022-E9C8-7F8A-FBE1-184770ACF9AA}"/>
              </a:ext>
            </a:extLst>
          </p:cNvPr>
          <p:cNvPicPr>
            <a:picLocks noChangeAspect="1"/>
          </p:cNvPicPr>
          <p:nvPr/>
        </p:nvPicPr>
        <p:blipFill>
          <a:blip r:embed="rId3"/>
          <a:stretch>
            <a:fillRect/>
          </a:stretch>
        </p:blipFill>
        <p:spPr>
          <a:xfrm>
            <a:off x="133113" y="1115362"/>
            <a:ext cx="11925774" cy="3885422"/>
          </a:xfrm>
          <a:prstGeom prst="rect">
            <a:avLst/>
          </a:prstGeom>
        </p:spPr>
      </p:pic>
      <p:sp>
        <p:nvSpPr>
          <p:cNvPr id="7" name="Cloud 6">
            <a:extLst>
              <a:ext uri="{FF2B5EF4-FFF2-40B4-BE49-F238E27FC236}">
                <a16:creationId xmlns:a16="http://schemas.microsoft.com/office/drawing/2014/main" id="{14F1749A-813D-6274-16F2-F156C8BC07A9}"/>
              </a:ext>
            </a:extLst>
          </p:cNvPr>
          <p:cNvSpPr/>
          <p:nvPr/>
        </p:nvSpPr>
        <p:spPr>
          <a:xfrm>
            <a:off x="1262916" y="605450"/>
            <a:ext cx="2296072" cy="1079916"/>
          </a:xfrm>
          <a:prstGeom prst="cloud">
            <a:avLst/>
          </a:prstGeom>
          <a:solidFill>
            <a:schemeClr val="accent6">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600" b="1" dirty="0">
                <a:solidFill>
                  <a:sysClr val="windowText" lastClr="000000"/>
                </a:solidFill>
              </a:rPr>
              <a:t>After logging into the system</a:t>
            </a:r>
            <a:endParaRPr lang="en-CA" sz="1600" b="1" i="1" dirty="0">
              <a:solidFill>
                <a:sysClr val="windowText" lastClr="000000"/>
              </a:solidFill>
            </a:endParaRPr>
          </a:p>
        </p:txBody>
      </p:sp>
      <p:cxnSp>
        <p:nvCxnSpPr>
          <p:cNvPr id="14" name="Straight Arrow Connector 13">
            <a:extLst>
              <a:ext uri="{FF2B5EF4-FFF2-40B4-BE49-F238E27FC236}">
                <a16:creationId xmlns:a16="http://schemas.microsoft.com/office/drawing/2014/main" id="{8C8F9D7D-69BF-D83D-BA4B-2A111F2B88F1}"/>
              </a:ext>
            </a:extLst>
          </p:cNvPr>
          <p:cNvCxnSpPr>
            <a:cxnSpLocks/>
            <a:stCxn id="7" idx="2"/>
          </p:cNvCxnSpPr>
          <p:nvPr/>
        </p:nvCxnSpPr>
        <p:spPr>
          <a:xfrm flipH="1">
            <a:off x="806824" y="1145408"/>
            <a:ext cx="463214" cy="11861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5706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“Safety First! An Ounce of Prevention is worth a Pound of Cure.” – Benjamin Franklin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3" name="Star: 5 Points 2">
            <a:extLst>
              <a:ext uri="{FF2B5EF4-FFF2-40B4-BE49-F238E27FC236}">
                <a16:creationId xmlns:a16="http://schemas.microsoft.com/office/drawing/2014/main" id="{0C32D1FE-EE13-ECBF-5A53-3B8D5E66F404}"/>
              </a:ext>
            </a:extLst>
          </p:cNvPr>
          <p:cNvSpPr/>
          <p:nvPr/>
        </p:nvSpPr>
        <p:spPr>
          <a:xfrm>
            <a:off x="9765540" y="32915"/>
            <a:ext cx="525941" cy="528048"/>
          </a:xfrm>
          <a:prstGeom prst="star5">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3F8B21B3-4BBC-0B48-E645-C32788FC8805}"/>
              </a:ext>
            </a:extLst>
          </p:cNvPr>
          <p:cNvSpPr txBox="1"/>
          <p:nvPr/>
        </p:nvSpPr>
        <p:spPr>
          <a:xfrm>
            <a:off x="8677282" y="1946982"/>
            <a:ext cx="3200774" cy="3970318"/>
          </a:xfrm>
          <a:prstGeom prst="rect">
            <a:avLst/>
          </a:prstGeom>
          <a:noFill/>
        </p:spPr>
        <p:txBody>
          <a:bodyPr wrap="square" rtlCol="0">
            <a:spAutoFit/>
          </a:bodyPr>
          <a:lstStyle/>
          <a:p>
            <a:pPr algn="just"/>
            <a:r>
              <a:rPr lang="en-CA" b="1" i="1" u="sng" dirty="0"/>
              <a:t>Master page</a:t>
            </a:r>
          </a:p>
          <a:p>
            <a:pPr lvl="1" algn="just"/>
            <a:endParaRPr lang="en-CA" dirty="0"/>
          </a:p>
          <a:p>
            <a:pPr lvl="1" algn="just"/>
            <a:r>
              <a:rPr lang="en-CA" dirty="0"/>
              <a:t>This is the master page where all modules are linked, allowing easy access to any module. It also displays the current day's production, runtime, and downtime. </a:t>
            </a:r>
          </a:p>
          <a:p>
            <a:pPr lvl="1" algn="just"/>
            <a:endParaRPr lang="en-CA" dirty="0"/>
          </a:p>
          <a:p>
            <a:pPr lvl="1" algn="just"/>
            <a:endParaRPr lang="en-CA" dirty="0"/>
          </a:p>
          <a:p>
            <a:pPr lvl="1" algn="just"/>
            <a:endParaRPr lang="en-CA" dirty="0"/>
          </a:p>
          <a:p>
            <a:pPr lvl="1" algn="just"/>
            <a:endParaRPr lang="en-CA" i="1" dirty="0"/>
          </a:p>
          <a:p>
            <a:pPr lvl="1" algn="just"/>
            <a:endParaRPr lang="en-CA" i="1" dirty="0"/>
          </a:p>
        </p:txBody>
      </p:sp>
      <p:pic>
        <p:nvPicPr>
          <p:cNvPr id="11" name="Picture 10">
            <a:extLst>
              <a:ext uri="{FF2B5EF4-FFF2-40B4-BE49-F238E27FC236}">
                <a16:creationId xmlns:a16="http://schemas.microsoft.com/office/drawing/2014/main" id="{DA93A2AC-1301-DE93-4823-CEDD935673FA}"/>
              </a:ext>
            </a:extLst>
          </p:cNvPr>
          <p:cNvPicPr>
            <a:picLocks noChangeAspect="1"/>
          </p:cNvPicPr>
          <p:nvPr/>
        </p:nvPicPr>
        <p:blipFill>
          <a:blip r:embed="rId3"/>
          <a:stretch>
            <a:fillRect/>
          </a:stretch>
        </p:blipFill>
        <p:spPr>
          <a:xfrm>
            <a:off x="103647" y="1268522"/>
            <a:ext cx="8602458" cy="4283023"/>
          </a:xfrm>
          <a:prstGeom prst="rect">
            <a:avLst/>
          </a:prstGeom>
        </p:spPr>
      </p:pic>
      <p:pic>
        <p:nvPicPr>
          <p:cNvPr id="17" name="Picture 16">
            <a:extLst>
              <a:ext uri="{FF2B5EF4-FFF2-40B4-BE49-F238E27FC236}">
                <a16:creationId xmlns:a16="http://schemas.microsoft.com/office/drawing/2014/main" id="{BDAFC94B-5606-9E7F-4C96-D7D049A6E33C}"/>
              </a:ext>
            </a:extLst>
          </p:cNvPr>
          <p:cNvPicPr>
            <a:picLocks noChangeAspect="1"/>
          </p:cNvPicPr>
          <p:nvPr/>
        </p:nvPicPr>
        <p:blipFill>
          <a:blip r:embed="rId4"/>
          <a:stretch>
            <a:fillRect/>
          </a:stretch>
        </p:blipFill>
        <p:spPr>
          <a:xfrm>
            <a:off x="2344585" y="3229010"/>
            <a:ext cx="4568279" cy="2332445"/>
          </a:xfrm>
          <a:prstGeom prst="rect">
            <a:avLst/>
          </a:prstGeom>
        </p:spPr>
      </p:pic>
    </p:spTree>
    <p:extLst>
      <p:ext uri="{BB962C8B-B14F-4D97-AF65-F5344CB8AC3E}">
        <p14:creationId xmlns:p14="http://schemas.microsoft.com/office/powerpoint/2010/main" val="798125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21126-E66D-8F09-7360-F6ABA5589FF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6BC249B-CED6-9309-2506-50ED91A81F58}"/>
              </a:ext>
            </a:extLst>
          </p:cNvPr>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a:extLst>
              <a:ext uri="{FF2B5EF4-FFF2-40B4-BE49-F238E27FC236}">
                <a16:creationId xmlns:a16="http://schemas.microsoft.com/office/drawing/2014/main" id="{D7727D67-045D-6660-1D7A-FD3568E430E9}"/>
              </a:ext>
            </a:extLst>
          </p:cNvPr>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“Safety First! An Ounce of Prevention is worth a Pound of Cure.” – Benjamin Franklin</a:t>
            </a:r>
          </a:p>
        </p:txBody>
      </p:sp>
      <p:pic>
        <p:nvPicPr>
          <p:cNvPr id="4" name="Picture 3">
            <a:extLst>
              <a:ext uri="{FF2B5EF4-FFF2-40B4-BE49-F238E27FC236}">
                <a16:creationId xmlns:a16="http://schemas.microsoft.com/office/drawing/2014/main" id="{0F7485D2-B5EC-CF3F-3E96-A2D20BED776C}"/>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B0099742-8506-CC29-7B00-41861C79074B}"/>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3" name="Star: 5 Points 2">
            <a:extLst>
              <a:ext uri="{FF2B5EF4-FFF2-40B4-BE49-F238E27FC236}">
                <a16:creationId xmlns:a16="http://schemas.microsoft.com/office/drawing/2014/main" id="{A225659C-F64F-E1D6-C733-855E5B8D07F6}"/>
              </a:ext>
            </a:extLst>
          </p:cNvPr>
          <p:cNvSpPr/>
          <p:nvPr/>
        </p:nvSpPr>
        <p:spPr>
          <a:xfrm>
            <a:off x="9765540" y="32915"/>
            <a:ext cx="525941" cy="528048"/>
          </a:xfrm>
          <a:prstGeom prst="star5">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6FBA164A-AABD-1611-A291-2490FE34065E}"/>
              </a:ext>
            </a:extLst>
          </p:cNvPr>
          <p:cNvSpPr txBox="1"/>
          <p:nvPr/>
        </p:nvSpPr>
        <p:spPr>
          <a:xfrm>
            <a:off x="8677282" y="1946982"/>
            <a:ext cx="3411071" cy="3970318"/>
          </a:xfrm>
          <a:prstGeom prst="rect">
            <a:avLst/>
          </a:prstGeom>
          <a:noFill/>
        </p:spPr>
        <p:txBody>
          <a:bodyPr wrap="square" rtlCol="0">
            <a:spAutoFit/>
          </a:bodyPr>
          <a:lstStyle/>
          <a:p>
            <a:pPr algn="just"/>
            <a:r>
              <a:rPr lang="en-CA" b="1" i="1" u="sng" dirty="0"/>
              <a:t>Dashboard (Page-1)</a:t>
            </a:r>
          </a:p>
          <a:p>
            <a:pPr marL="285750" indent="-285750" algn="just">
              <a:buFont typeface="Arial" panose="020B0604020202020204" pitchFamily="34" charset="0"/>
              <a:buChar char="•"/>
            </a:pPr>
            <a:r>
              <a:rPr lang="en-CA" i="1" dirty="0"/>
              <a:t>The following statistical analysis of data shall be presented to the top management at this page:</a:t>
            </a:r>
          </a:p>
          <a:p>
            <a:pPr marL="742950" lvl="1" indent="-285750" algn="just">
              <a:buFont typeface="Arial" panose="020B0604020202020204" pitchFamily="34" charset="0"/>
              <a:buChar char="•"/>
            </a:pPr>
            <a:r>
              <a:rPr lang="en-CA" i="1" dirty="0"/>
              <a:t>Machine Run Time</a:t>
            </a:r>
          </a:p>
          <a:p>
            <a:pPr marL="742950" lvl="1" indent="-285750" algn="just">
              <a:buFont typeface="Arial" panose="020B0604020202020204" pitchFamily="34" charset="0"/>
              <a:buChar char="•"/>
            </a:pPr>
            <a:r>
              <a:rPr lang="en-CA" i="1" dirty="0"/>
              <a:t>Carding output by hour</a:t>
            </a:r>
          </a:p>
          <a:p>
            <a:pPr marL="742950" lvl="1" indent="-285750" algn="just">
              <a:buFont typeface="Arial" panose="020B0604020202020204" pitchFamily="34" charset="0"/>
              <a:buChar char="•"/>
            </a:pPr>
            <a:r>
              <a:rPr lang="en-CA" i="1" dirty="0"/>
              <a:t>Final Output by hour</a:t>
            </a:r>
          </a:p>
          <a:p>
            <a:pPr marL="742950" lvl="1" indent="-285750" algn="just">
              <a:buFont typeface="Arial" panose="020B0604020202020204" pitchFamily="34" charset="0"/>
              <a:buChar char="•"/>
            </a:pPr>
            <a:r>
              <a:rPr lang="en-CA" i="1" dirty="0"/>
              <a:t>Weekly Carding Output</a:t>
            </a:r>
          </a:p>
          <a:p>
            <a:pPr marL="742950" lvl="1" indent="-285750" algn="just">
              <a:buFont typeface="Arial" panose="020B0604020202020204" pitchFamily="34" charset="0"/>
              <a:buChar char="•"/>
            </a:pPr>
            <a:r>
              <a:rPr lang="en-CA" i="1" dirty="0"/>
              <a:t>Weekly Production Output</a:t>
            </a:r>
          </a:p>
          <a:p>
            <a:pPr marL="742950" lvl="1" indent="-285750" algn="just">
              <a:buFont typeface="Arial" panose="020B0604020202020204" pitchFamily="34" charset="0"/>
              <a:buChar char="•"/>
            </a:pPr>
            <a:r>
              <a:rPr lang="en-CA" i="1" dirty="0"/>
              <a:t>Previous week Production &amp; Scrap graph</a:t>
            </a:r>
          </a:p>
          <a:p>
            <a:pPr marL="742950" lvl="1" indent="-285750" algn="just">
              <a:buFont typeface="Arial" panose="020B0604020202020204" pitchFamily="34" charset="0"/>
              <a:buChar char="•"/>
            </a:pPr>
            <a:r>
              <a:rPr lang="en-CA" i="1" dirty="0"/>
              <a:t>Carding Torque Faults</a:t>
            </a:r>
          </a:p>
          <a:p>
            <a:pPr lvl="1" algn="just"/>
            <a:endParaRPr lang="en-CA" i="1" dirty="0"/>
          </a:p>
        </p:txBody>
      </p:sp>
      <p:pic>
        <p:nvPicPr>
          <p:cNvPr id="7" name="Picture 6" descr="A screenshot of a computer&#10;&#10;Description automatically generated">
            <a:extLst>
              <a:ext uri="{FF2B5EF4-FFF2-40B4-BE49-F238E27FC236}">
                <a16:creationId xmlns:a16="http://schemas.microsoft.com/office/drawing/2014/main" id="{372ED79A-C62A-F513-46EF-1971DD9DE7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5978"/>
            <a:ext cx="8346141" cy="4838343"/>
          </a:xfrm>
          <a:prstGeom prst="rect">
            <a:avLst/>
          </a:prstGeom>
        </p:spPr>
      </p:pic>
      <p:sp>
        <p:nvSpPr>
          <p:cNvPr id="5" name="Cloud 4">
            <a:extLst>
              <a:ext uri="{FF2B5EF4-FFF2-40B4-BE49-F238E27FC236}">
                <a16:creationId xmlns:a16="http://schemas.microsoft.com/office/drawing/2014/main" id="{A8F0F218-D675-6788-9FAA-EE1AA549810E}"/>
              </a:ext>
            </a:extLst>
          </p:cNvPr>
          <p:cNvSpPr/>
          <p:nvPr/>
        </p:nvSpPr>
        <p:spPr>
          <a:xfrm>
            <a:off x="1331261" y="631500"/>
            <a:ext cx="3503150" cy="1064525"/>
          </a:xfrm>
          <a:prstGeom prst="cloud">
            <a:avLst/>
          </a:prstGeom>
          <a:solidFill>
            <a:schemeClr val="accent6">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400" b="1" i="1" dirty="0">
                <a:solidFill>
                  <a:sysClr val="windowText" lastClr="000000"/>
                </a:solidFill>
              </a:rPr>
              <a:t>Top management, after logging into the system using their credentials, see this dashboard</a:t>
            </a:r>
          </a:p>
        </p:txBody>
      </p:sp>
      <p:cxnSp>
        <p:nvCxnSpPr>
          <p:cNvPr id="8" name="Straight Arrow Connector 7">
            <a:extLst>
              <a:ext uri="{FF2B5EF4-FFF2-40B4-BE49-F238E27FC236}">
                <a16:creationId xmlns:a16="http://schemas.microsoft.com/office/drawing/2014/main" id="{03A430D1-649B-4E43-69C1-14BDD11BA7FE}"/>
              </a:ext>
            </a:extLst>
          </p:cNvPr>
          <p:cNvCxnSpPr>
            <a:cxnSpLocks/>
          </p:cNvCxnSpPr>
          <p:nvPr/>
        </p:nvCxnSpPr>
        <p:spPr>
          <a:xfrm flipH="1">
            <a:off x="1451729" y="1511502"/>
            <a:ext cx="350177" cy="2743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 name="Cloud 17">
            <a:extLst>
              <a:ext uri="{FF2B5EF4-FFF2-40B4-BE49-F238E27FC236}">
                <a16:creationId xmlns:a16="http://schemas.microsoft.com/office/drawing/2014/main" id="{CDFAAAFF-D1FD-5BF1-8A4E-EF5F33E4F401}"/>
              </a:ext>
            </a:extLst>
          </p:cNvPr>
          <p:cNvSpPr/>
          <p:nvPr/>
        </p:nvSpPr>
        <p:spPr>
          <a:xfrm>
            <a:off x="6430682" y="560026"/>
            <a:ext cx="3206377" cy="1064525"/>
          </a:xfrm>
          <a:prstGeom prst="cloud">
            <a:avLst/>
          </a:prstGeom>
          <a:solidFill>
            <a:schemeClr val="accent4">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400" b="1" i="1" dirty="0">
                <a:solidFill>
                  <a:schemeClr val="tx1"/>
                </a:solidFill>
              </a:rPr>
              <a:t>Real-time Feeder &amp; Fine Opener Humidity is displayed using API.</a:t>
            </a:r>
          </a:p>
        </p:txBody>
      </p:sp>
      <p:cxnSp>
        <p:nvCxnSpPr>
          <p:cNvPr id="19" name="Straight Arrow Connector 18">
            <a:extLst>
              <a:ext uri="{FF2B5EF4-FFF2-40B4-BE49-F238E27FC236}">
                <a16:creationId xmlns:a16="http://schemas.microsoft.com/office/drawing/2014/main" id="{6360691C-0A04-202D-E3FD-DF0811169DFF}"/>
              </a:ext>
            </a:extLst>
          </p:cNvPr>
          <p:cNvCxnSpPr>
            <a:cxnSpLocks/>
          </p:cNvCxnSpPr>
          <p:nvPr/>
        </p:nvCxnSpPr>
        <p:spPr>
          <a:xfrm flipH="1">
            <a:off x="5665695" y="1237129"/>
            <a:ext cx="857066" cy="54874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1333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“Improve Quality, you automatically improve Productivity.” – W. Edwards Deming</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2" name="Star: 5 Points 1">
            <a:extLst>
              <a:ext uri="{FF2B5EF4-FFF2-40B4-BE49-F238E27FC236}">
                <a16:creationId xmlns:a16="http://schemas.microsoft.com/office/drawing/2014/main" id="{652AF913-C41F-C030-3E56-D149A33716CA}"/>
              </a:ext>
            </a:extLst>
          </p:cNvPr>
          <p:cNvSpPr/>
          <p:nvPr/>
        </p:nvSpPr>
        <p:spPr>
          <a:xfrm>
            <a:off x="9765540" y="32915"/>
            <a:ext cx="525941" cy="528048"/>
          </a:xfrm>
          <a:prstGeom prst="star5">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3A90DBC4-0B84-5B9C-2384-8D3947C5E66B}"/>
              </a:ext>
            </a:extLst>
          </p:cNvPr>
          <p:cNvPicPr>
            <a:picLocks noChangeAspect="1"/>
          </p:cNvPicPr>
          <p:nvPr/>
        </p:nvPicPr>
        <p:blipFill>
          <a:blip r:embed="rId3"/>
          <a:stretch>
            <a:fillRect/>
          </a:stretch>
        </p:blipFill>
        <p:spPr>
          <a:xfrm>
            <a:off x="62753" y="701398"/>
            <a:ext cx="11860306" cy="4769587"/>
          </a:xfrm>
          <a:prstGeom prst="rect">
            <a:avLst/>
          </a:prstGeom>
        </p:spPr>
      </p:pic>
      <p:sp>
        <p:nvSpPr>
          <p:cNvPr id="12" name="TextBox 11">
            <a:extLst>
              <a:ext uri="{FF2B5EF4-FFF2-40B4-BE49-F238E27FC236}">
                <a16:creationId xmlns:a16="http://schemas.microsoft.com/office/drawing/2014/main" id="{7779F7A6-BFB1-A060-4981-0EC06C6C9996}"/>
              </a:ext>
            </a:extLst>
          </p:cNvPr>
          <p:cNvSpPr txBox="1"/>
          <p:nvPr/>
        </p:nvSpPr>
        <p:spPr>
          <a:xfrm>
            <a:off x="268941" y="5283454"/>
            <a:ext cx="10107706" cy="1200329"/>
          </a:xfrm>
          <a:prstGeom prst="rect">
            <a:avLst/>
          </a:prstGeom>
          <a:noFill/>
        </p:spPr>
        <p:txBody>
          <a:bodyPr wrap="square" rtlCol="0">
            <a:spAutoFit/>
          </a:bodyPr>
          <a:lstStyle/>
          <a:p>
            <a:pPr algn="just"/>
            <a:r>
              <a:rPr lang="en-CA" b="1" i="1" u="sng" dirty="0"/>
              <a:t>Dashboard (Page-2)</a:t>
            </a:r>
          </a:p>
          <a:p>
            <a:pPr marL="285750" indent="-285750" algn="just">
              <a:buFont typeface="Arial" panose="020B0604020202020204" pitchFamily="34" charset="0"/>
              <a:buChar char="•"/>
            </a:pPr>
            <a:r>
              <a:rPr lang="en-CA" i="1" dirty="0"/>
              <a:t>The following statistical analysis of data shall be presented to the top management at this page:</a:t>
            </a:r>
          </a:p>
          <a:p>
            <a:pPr marL="742950" lvl="1" indent="-285750" algn="just">
              <a:buFont typeface="Arial" panose="020B0604020202020204" pitchFamily="34" charset="0"/>
              <a:buChar char="•"/>
            </a:pPr>
            <a:r>
              <a:rPr lang="en-CA" i="1" dirty="0"/>
              <a:t>Details of Scrap produced (weekly) along with reason categorization</a:t>
            </a:r>
          </a:p>
          <a:p>
            <a:pPr marL="742950" lvl="1" indent="-285750" algn="just">
              <a:buFont typeface="Arial" panose="020B0604020202020204" pitchFamily="34" charset="0"/>
              <a:buChar char="•"/>
            </a:pPr>
            <a:r>
              <a:rPr lang="en-CA" i="1" dirty="0"/>
              <a:t>Details of Machine Downtime (weekly) along with reason categorization</a:t>
            </a:r>
          </a:p>
        </p:txBody>
      </p:sp>
    </p:spTree>
    <p:extLst>
      <p:ext uri="{BB962C8B-B14F-4D97-AF65-F5344CB8AC3E}">
        <p14:creationId xmlns:p14="http://schemas.microsoft.com/office/powerpoint/2010/main" val="4045693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366369" y="5594490"/>
            <a:ext cx="11216031" cy="923330"/>
          </a:xfrm>
          <a:prstGeom prst="rect">
            <a:avLst/>
          </a:prstGeom>
          <a:noFill/>
        </p:spPr>
        <p:txBody>
          <a:bodyPr wrap="square" rtlCol="0">
            <a:spAutoFit/>
          </a:bodyPr>
          <a:lstStyle/>
          <a:p>
            <a:pPr algn="just"/>
            <a:r>
              <a:rPr lang="en-CA" b="1" i="1" u="sng" dirty="0"/>
              <a:t>Detailed Production Shift-Wise</a:t>
            </a:r>
          </a:p>
          <a:p>
            <a:pPr algn="just"/>
            <a:endParaRPr lang="en-CA" b="1" i="1" u="sng" dirty="0"/>
          </a:p>
          <a:p>
            <a:pPr algn="just"/>
            <a:r>
              <a:rPr lang="en-CA" i="1" dirty="0"/>
              <a:t>The whole database of production logs (shift-wise) can be viewed by selecting the required date &amp; shift dynamically.</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2" name="Star: 5 Points 1">
            <a:extLst>
              <a:ext uri="{FF2B5EF4-FFF2-40B4-BE49-F238E27FC236}">
                <a16:creationId xmlns:a16="http://schemas.microsoft.com/office/drawing/2014/main" id="{A92752DB-F2C9-4889-3B5B-E756725B39CB}"/>
              </a:ext>
            </a:extLst>
          </p:cNvPr>
          <p:cNvSpPr/>
          <p:nvPr/>
        </p:nvSpPr>
        <p:spPr>
          <a:xfrm>
            <a:off x="9765540" y="32915"/>
            <a:ext cx="525941" cy="528048"/>
          </a:xfrm>
          <a:prstGeom prst="star5">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a:extLst>
              <a:ext uri="{FF2B5EF4-FFF2-40B4-BE49-F238E27FC236}">
                <a16:creationId xmlns:a16="http://schemas.microsoft.com/office/drawing/2014/main" id="{5E843AC6-87F3-B1B1-C45E-A8C409BC4E54}"/>
              </a:ext>
            </a:extLst>
          </p:cNvPr>
          <p:cNvPicPr>
            <a:picLocks noChangeAspect="1"/>
          </p:cNvPicPr>
          <p:nvPr/>
        </p:nvPicPr>
        <p:blipFill>
          <a:blip r:embed="rId3"/>
          <a:stretch>
            <a:fillRect/>
          </a:stretch>
        </p:blipFill>
        <p:spPr>
          <a:xfrm>
            <a:off x="294058" y="699466"/>
            <a:ext cx="11080376" cy="4862919"/>
          </a:xfrm>
          <a:prstGeom prst="rect">
            <a:avLst/>
          </a:prstGeom>
        </p:spPr>
      </p:pic>
    </p:spTree>
    <p:extLst>
      <p:ext uri="{BB962C8B-B14F-4D97-AF65-F5344CB8AC3E}">
        <p14:creationId xmlns:p14="http://schemas.microsoft.com/office/powerpoint/2010/main" val="166899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“Quality is everyone’s responsibility, and we never have to stop getting better.” – W. E. Deming &amp; Jimena </a:t>
            </a:r>
            <a:r>
              <a:rPr lang="en-US" sz="1400" b="1" dirty="0" err="1">
                <a:solidFill>
                  <a:prstClr val="black"/>
                </a:solidFill>
              </a:rPr>
              <a:t>Calfa</a:t>
            </a:r>
            <a:endParaRPr lang="en-US" sz="1400" b="1" dirty="0">
              <a:solidFill>
                <a:prstClr val="black"/>
              </a:solidFill>
            </a:endParaRP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229629" y="5142075"/>
            <a:ext cx="11023483" cy="923330"/>
          </a:xfrm>
          <a:prstGeom prst="rect">
            <a:avLst/>
          </a:prstGeom>
          <a:noFill/>
        </p:spPr>
        <p:txBody>
          <a:bodyPr wrap="square" rtlCol="0">
            <a:spAutoFit/>
          </a:bodyPr>
          <a:lstStyle/>
          <a:p>
            <a:pPr algn="just"/>
            <a:r>
              <a:rPr lang="en-CA" b="1" i="1" u="sng" dirty="0"/>
              <a:t>Ongoing MO View</a:t>
            </a:r>
          </a:p>
          <a:p>
            <a:pPr algn="just"/>
            <a:endParaRPr lang="en-CA" i="1" dirty="0"/>
          </a:p>
          <a:p>
            <a:pPr algn="just"/>
            <a:r>
              <a:rPr lang="en-CA" i="1" dirty="0"/>
              <a:t>It displays all the ongoing MOs for the current week. It also highlights the product being produced currently in green.</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pic>
        <p:nvPicPr>
          <p:cNvPr id="15" name="Picture 14">
            <a:extLst>
              <a:ext uri="{FF2B5EF4-FFF2-40B4-BE49-F238E27FC236}">
                <a16:creationId xmlns:a16="http://schemas.microsoft.com/office/drawing/2014/main" id="{ED01E022-E9C8-7F8A-FBE1-184770ACF9AA}"/>
              </a:ext>
            </a:extLst>
          </p:cNvPr>
          <p:cNvPicPr>
            <a:picLocks noChangeAspect="1"/>
          </p:cNvPicPr>
          <p:nvPr/>
        </p:nvPicPr>
        <p:blipFill>
          <a:blip r:embed="rId3"/>
          <a:stretch>
            <a:fillRect/>
          </a:stretch>
        </p:blipFill>
        <p:spPr>
          <a:xfrm>
            <a:off x="127350" y="1079205"/>
            <a:ext cx="11730066" cy="3821660"/>
          </a:xfrm>
          <a:prstGeom prst="rect">
            <a:avLst/>
          </a:prstGeom>
        </p:spPr>
      </p:pic>
      <p:sp>
        <p:nvSpPr>
          <p:cNvPr id="2" name="Star: 5 Points 1">
            <a:extLst>
              <a:ext uri="{FF2B5EF4-FFF2-40B4-BE49-F238E27FC236}">
                <a16:creationId xmlns:a16="http://schemas.microsoft.com/office/drawing/2014/main" id="{AA5936CB-A86F-304E-7334-FB7D9E44FEC3}"/>
              </a:ext>
            </a:extLst>
          </p:cNvPr>
          <p:cNvSpPr/>
          <p:nvPr/>
        </p:nvSpPr>
        <p:spPr>
          <a:xfrm>
            <a:off x="9765540" y="32915"/>
            <a:ext cx="525941" cy="528048"/>
          </a:xfrm>
          <a:prstGeom prst="star5">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6831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“Focus on being productive instead of busy.” – Tim Ferriss</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8" name="TextBox 7">
            <a:extLst>
              <a:ext uri="{FF2B5EF4-FFF2-40B4-BE49-F238E27FC236}">
                <a16:creationId xmlns:a16="http://schemas.microsoft.com/office/drawing/2014/main" id="{8EA651E2-73E5-83E1-9B8B-62EBCB9CA965}"/>
              </a:ext>
            </a:extLst>
          </p:cNvPr>
          <p:cNvSpPr txBox="1"/>
          <p:nvPr/>
        </p:nvSpPr>
        <p:spPr>
          <a:xfrm>
            <a:off x="8317072" y="1416742"/>
            <a:ext cx="3371915" cy="1754326"/>
          </a:xfrm>
          <a:prstGeom prst="rect">
            <a:avLst/>
          </a:prstGeom>
          <a:noFill/>
        </p:spPr>
        <p:txBody>
          <a:bodyPr wrap="square" rtlCol="0">
            <a:spAutoFit/>
          </a:bodyPr>
          <a:lstStyle/>
          <a:p>
            <a:pPr algn="just"/>
            <a:r>
              <a:rPr lang="en-CA" b="1" i="1" u="sng" dirty="0"/>
              <a:t>Upcoming MO Planning</a:t>
            </a:r>
          </a:p>
          <a:p>
            <a:pPr algn="just"/>
            <a:endParaRPr lang="en-CA" i="1" dirty="0"/>
          </a:p>
          <a:p>
            <a:pPr algn="just"/>
            <a:r>
              <a:rPr lang="en-CA" i="1" dirty="0"/>
              <a:t>Next week’s lookahead plan for MOs can also be updated &amp; depicted in this page along with the planned shipping date.</a:t>
            </a:r>
          </a:p>
        </p:txBody>
      </p:sp>
      <p:sp>
        <p:nvSpPr>
          <p:cNvPr id="10" name="Arrow: Right 9">
            <a:extLst>
              <a:ext uri="{FF2B5EF4-FFF2-40B4-BE49-F238E27FC236}">
                <a16:creationId xmlns:a16="http://schemas.microsoft.com/office/drawing/2014/main" id="{EB9816EF-6E69-641D-128E-E13C92CAB1AC}"/>
              </a:ext>
            </a:extLst>
          </p:cNvPr>
          <p:cNvSpPr/>
          <p:nvPr/>
        </p:nvSpPr>
        <p:spPr>
          <a:xfrm>
            <a:off x="7780354" y="1979666"/>
            <a:ext cx="536718" cy="491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66DA1F66-1B5A-418E-BF67-FF021D45F0FB}"/>
              </a:ext>
            </a:extLst>
          </p:cNvPr>
          <p:cNvSpPr txBox="1"/>
          <p:nvPr/>
        </p:nvSpPr>
        <p:spPr>
          <a:xfrm>
            <a:off x="35610" y="4224035"/>
            <a:ext cx="3896542" cy="1200329"/>
          </a:xfrm>
          <a:prstGeom prst="rect">
            <a:avLst/>
          </a:prstGeom>
          <a:noFill/>
        </p:spPr>
        <p:txBody>
          <a:bodyPr wrap="square" rtlCol="0">
            <a:spAutoFit/>
          </a:bodyPr>
          <a:lstStyle/>
          <a:p>
            <a:pPr algn="just"/>
            <a:r>
              <a:rPr lang="en-CA" b="1" i="1" u="sng" dirty="0"/>
              <a:t>Completed MOs List</a:t>
            </a:r>
          </a:p>
          <a:p>
            <a:pPr algn="just"/>
            <a:endParaRPr lang="en-CA" i="1" dirty="0"/>
          </a:p>
          <a:p>
            <a:pPr algn="just"/>
            <a:r>
              <a:rPr lang="en-CA" i="1" dirty="0"/>
              <a:t>It displays all the completed MOs along with the completed date &amp; time.</a:t>
            </a:r>
          </a:p>
        </p:txBody>
      </p:sp>
      <p:sp>
        <p:nvSpPr>
          <p:cNvPr id="12" name="Arrow: Left 11">
            <a:extLst>
              <a:ext uri="{FF2B5EF4-FFF2-40B4-BE49-F238E27FC236}">
                <a16:creationId xmlns:a16="http://schemas.microsoft.com/office/drawing/2014/main" id="{D0591202-E4C1-D6A0-912B-3530CEF1A854}"/>
              </a:ext>
            </a:extLst>
          </p:cNvPr>
          <p:cNvSpPr/>
          <p:nvPr/>
        </p:nvSpPr>
        <p:spPr>
          <a:xfrm>
            <a:off x="4130993" y="4878948"/>
            <a:ext cx="673100" cy="4445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pic>
        <p:nvPicPr>
          <p:cNvPr id="7" name="Picture 6">
            <a:extLst>
              <a:ext uri="{FF2B5EF4-FFF2-40B4-BE49-F238E27FC236}">
                <a16:creationId xmlns:a16="http://schemas.microsoft.com/office/drawing/2014/main" id="{685198FC-8107-2E4A-3FCE-354D8D5F74CD}"/>
              </a:ext>
            </a:extLst>
          </p:cNvPr>
          <p:cNvPicPr>
            <a:picLocks noChangeAspect="1"/>
          </p:cNvPicPr>
          <p:nvPr/>
        </p:nvPicPr>
        <p:blipFill>
          <a:blip r:embed="rId3"/>
          <a:stretch>
            <a:fillRect/>
          </a:stretch>
        </p:blipFill>
        <p:spPr>
          <a:xfrm>
            <a:off x="35610" y="772466"/>
            <a:ext cx="7678637" cy="2487573"/>
          </a:xfrm>
          <a:prstGeom prst="rect">
            <a:avLst/>
          </a:prstGeom>
        </p:spPr>
      </p:pic>
      <p:pic>
        <p:nvPicPr>
          <p:cNvPr id="14" name="Picture 13">
            <a:extLst>
              <a:ext uri="{FF2B5EF4-FFF2-40B4-BE49-F238E27FC236}">
                <a16:creationId xmlns:a16="http://schemas.microsoft.com/office/drawing/2014/main" id="{07568534-5D8E-3D2D-6F86-A732470D1367}"/>
              </a:ext>
            </a:extLst>
          </p:cNvPr>
          <p:cNvPicPr>
            <a:picLocks noChangeAspect="1"/>
          </p:cNvPicPr>
          <p:nvPr/>
        </p:nvPicPr>
        <p:blipFill>
          <a:blip r:embed="rId4"/>
          <a:stretch>
            <a:fillRect/>
          </a:stretch>
        </p:blipFill>
        <p:spPr>
          <a:xfrm>
            <a:off x="4804093" y="3273474"/>
            <a:ext cx="6884894" cy="3210949"/>
          </a:xfrm>
          <a:prstGeom prst="rect">
            <a:avLst/>
          </a:prstGeom>
        </p:spPr>
      </p:pic>
      <p:sp>
        <p:nvSpPr>
          <p:cNvPr id="2" name="Star: 5 Points 1">
            <a:extLst>
              <a:ext uri="{FF2B5EF4-FFF2-40B4-BE49-F238E27FC236}">
                <a16:creationId xmlns:a16="http://schemas.microsoft.com/office/drawing/2014/main" id="{EC6D1D14-6A61-2C49-62FE-CF228AE1B794}"/>
              </a:ext>
            </a:extLst>
          </p:cNvPr>
          <p:cNvSpPr/>
          <p:nvPr/>
        </p:nvSpPr>
        <p:spPr>
          <a:xfrm>
            <a:off x="9765540" y="32915"/>
            <a:ext cx="525941" cy="528048"/>
          </a:xfrm>
          <a:prstGeom prst="star5">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2354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ACCESS LEVELS</a:t>
            </a: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“Do it Right the First Time and Every Time” – Henry Ford</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graphicFrame>
        <p:nvGraphicFramePr>
          <p:cNvPr id="2" name="Diagram 1">
            <a:extLst>
              <a:ext uri="{FF2B5EF4-FFF2-40B4-BE49-F238E27FC236}">
                <a16:creationId xmlns:a16="http://schemas.microsoft.com/office/drawing/2014/main" id="{BE5AB514-F7F1-9232-DD58-0A895EC0C360}"/>
              </a:ext>
            </a:extLst>
          </p:cNvPr>
          <p:cNvGraphicFramePr/>
          <p:nvPr>
            <p:extLst>
              <p:ext uri="{D42A27DB-BD31-4B8C-83A1-F6EECF244321}">
                <p14:modId xmlns:p14="http://schemas.microsoft.com/office/powerpoint/2010/main" val="1904483145"/>
              </p:ext>
            </p:extLst>
          </p:nvPr>
        </p:nvGraphicFramePr>
        <p:xfrm>
          <a:off x="443001" y="561603"/>
          <a:ext cx="11778131" cy="5764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76B0303F-BF8A-9355-9919-7256393D5533}"/>
              </a:ext>
            </a:extLst>
          </p:cNvPr>
          <p:cNvSpPr/>
          <p:nvPr/>
        </p:nvSpPr>
        <p:spPr>
          <a:xfrm>
            <a:off x="8695763" y="5220394"/>
            <a:ext cx="770965" cy="30777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0AFBDAAC-4B64-5454-E67E-D4DEE7584BB2}"/>
              </a:ext>
            </a:extLst>
          </p:cNvPr>
          <p:cNvSpPr/>
          <p:nvPr/>
        </p:nvSpPr>
        <p:spPr>
          <a:xfrm>
            <a:off x="8695763" y="6081119"/>
            <a:ext cx="770965" cy="307777"/>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F4691086-B26D-C6E9-61A1-B520058DABDC}"/>
              </a:ext>
            </a:extLst>
          </p:cNvPr>
          <p:cNvSpPr txBox="1"/>
          <p:nvPr/>
        </p:nvSpPr>
        <p:spPr>
          <a:xfrm>
            <a:off x="9583269" y="5199586"/>
            <a:ext cx="1810871" cy="369332"/>
          </a:xfrm>
          <a:prstGeom prst="rect">
            <a:avLst/>
          </a:prstGeom>
          <a:noFill/>
        </p:spPr>
        <p:txBody>
          <a:bodyPr wrap="square" rtlCol="0">
            <a:spAutoFit/>
          </a:bodyPr>
          <a:lstStyle/>
          <a:p>
            <a:r>
              <a:rPr lang="en-CA" dirty="0"/>
              <a:t>Launched &amp; Live</a:t>
            </a:r>
          </a:p>
        </p:txBody>
      </p:sp>
      <p:sp>
        <p:nvSpPr>
          <p:cNvPr id="14" name="TextBox 13">
            <a:extLst>
              <a:ext uri="{FF2B5EF4-FFF2-40B4-BE49-F238E27FC236}">
                <a16:creationId xmlns:a16="http://schemas.microsoft.com/office/drawing/2014/main" id="{BB852F2D-3771-07FC-D89E-D28A0F14388D}"/>
              </a:ext>
            </a:extLst>
          </p:cNvPr>
          <p:cNvSpPr txBox="1"/>
          <p:nvPr/>
        </p:nvSpPr>
        <p:spPr>
          <a:xfrm>
            <a:off x="9583269" y="6019564"/>
            <a:ext cx="1810871" cy="369332"/>
          </a:xfrm>
          <a:prstGeom prst="rect">
            <a:avLst/>
          </a:prstGeom>
          <a:noFill/>
        </p:spPr>
        <p:txBody>
          <a:bodyPr wrap="square" rtlCol="0">
            <a:spAutoFit/>
          </a:bodyPr>
          <a:lstStyle/>
          <a:p>
            <a:r>
              <a:rPr lang="en-CA" dirty="0"/>
              <a:t>Future Expansion</a:t>
            </a:r>
          </a:p>
        </p:txBody>
      </p:sp>
      <p:sp>
        <p:nvSpPr>
          <p:cNvPr id="16" name="Diamond 15">
            <a:extLst>
              <a:ext uri="{FF2B5EF4-FFF2-40B4-BE49-F238E27FC236}">
                <a16:creationId xmlns:a16="http://schemas.microsoft.com/office/drawing/2014/main" id="{D108704E-A8A4-0B2A-2AAF-2674D3B77412}"/>
              </a:ext>
            </a:extLst>
          </p:cNvPr>
          <p:cNvSpPr/>
          <p:nvPr/>
        </p:nvSpPr>
        <p:spPr>
          <a:xfrm>
            <a:off x="6321081" y="2417958"/>
            <a:ext cx="286122" cy="307777"/>
          </a:xfrm>
          <a:prstGeom prst="diamond">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Picture 16">
            <a:extLst>
              <a:ext uri="{FF2B5EF4-FFF2-40B4-BE49-F238E27FC236}">
                <a16:creationId xmlns:a16="http://schemas.microsoft.com/office/drawing/2014/main" id="{B292B3B3-E566-1D6F-BB0D-ED4EA3F3ED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25" y="5564286"/>
            <a:ext cx="455278" cy="455278"/>
          </a:xfrm>
          <a:prstGeom prst="rect">
            <a:avLst/>
          </a:prstGeom>
        </p:spPr>
      </p:pic>
      <p:pic>
        <p:nvPicPr>
          <p:cNvPr id="18" name="Picture 17" descr="A person sitting at a podium with a gear&#10;&#10;Description automatically generated">
            <a:extLst>
              <a:ext uri="{FF2B5EF4-FFF2-40B4-BE49-F238E27FC236}">
                <a16:creationId xmlns:a16="http://schemas.microsoft.com/office/drawing/2014/main" id="{8091966D-D2D2-1C34-44BF-551EB282819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0088" t="20566" r="29633" b="6675"/>
          <a:stretch/>
        </p:blipFill>
        <p:spPr>
          <a:xfrm>
            <a:off x="4483133" y="584310"/>
            <a:ext cx="757373" cy="769555"/>
          </a:xfrm>
          <a:prstGeom prst="rect">
            <a:avLst/>
          </a:prstGeom>
        </p:spPr>
      </p:pic>
      <p:pic>
        <p:nvPicPr>
          <p:cNvPr id="20" name="Picture 19" descr="A person giving a presentation to a group of people&#10;&#10;Description automatically generated">
            <a:extLst>
              <a:ext uri="{FF2B5EF4-FFF2-40B4-BE49-F238E27FC236}">
                <a16:creationId xmlns:a16="http://schemas.microsoft.com/office/drawing/2014/main" id="{A519884C-A6E3-235A-A494-378AA01C81FC}"/>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9097" t="21203" r="29798" b="6370"/>
          <a:stretch/>
        </p:blipFill>
        <p:spPr>
          <a:xfrm>
            <a:off x="4485038" y="1818319"/>
            <a:ext cx="757372" cy="750651"/>
          </a:xfrm>
          <a:prstGeom prst="rect">
            <a:avLst/>
          </a:prstGeom>
        </p:spPr>
      </p:pic>
      <p:sp>
        <p:nvSpPr>
          <p:cNvPr id="21" name="Star: 5 Points 20">
            <a:hlinkClick r:id="rId11" action="ppaction://hlinksldjump"/>
            <a:extLst>
              <a:ext uri="{FF2B5EF4-FFF2-40B4-BE49-F238E27FC236}">
                <a16:creationId xmlns:a16="http://schemas.microsoft.com/office/drawing/2014/main" id="{2671F55D-78EF-861A-83C3-58F8FE27F032}"/>
              </a:ext>
            </a:extLst>
          </p:cNvPr>
          <p:cNvSpPr/>
          <p:nvPr/>
        </p:nvSpPr>
        <p:spPr>
          <a:xfrm>
            <a:off x="6310994" y="1207298"/>
            <a:ext cx="306296" cy="307777"/>
          </a:xfrm>
          <a:prstGeom prst="star5">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3" name="Picture 22" descr="A person running next to a document&#10;&#10;Description automatically generated">
            <a:extLst>
              <a:ext uri="{FF2B5EF4-FFF2-40B4-BE49-F238E27FC236}">
                <a16:creationId xmlns:a16="http://schemas.microsoft.com/office/drawing/2014/main" id="{06837C50-6A27-51F0-DC35-3B2A5AC0D985}"/>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0588" t="20915" r="30956" b="9020"/>
          <a:stretch/>
        </p:blipFill>
        <p:spPr>
          <a:xfrm>
            <a:off x="49925" y="4399441"/>
            <a:ext cx="492873" cy="505124"/>
          </a:xfrm>
          <a:prstGeom prst="rect">
            <a:avLst/>
          </a:prstGeom>
        </p:spPr>
      </p:pic>
      <p:pic>
        <p:nvPicPr>
          <p:cNvPr id="25" name="Picture 24">
            <a:extLst>
              <a:ext uri="{FF2B5EF4-FFF2-40B4-BE49-F238E27FC236}">
                <a16:creationId xmlns:a16="http://schemas.microsoft.com/office/drawing/2014/main" id="{F5C26294-F852-EB29-F045-2CBCB5D391F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925" y="3177495"/>
            <a:ext cx="393076" cy="461437"/>
          </a:xfrm>
          <a:prstGeom prst="rect">
            <a:avLst/>
          </a:prstGeom>
        </p:spPr>
      </p:pic>
      <p:sp>
        <p:nvSpPr>
          <p:cNvPr id="26" name="Oval 25">
            <a:hlinkClick r:id="rId14" action="ppaction://hlinksldjump"/>
            <a:extLst>
              <a:ext uri="{FF2B5EF4-FFF2-40B4-BE49-F238E27FC236}">
                <a16:creationId xmlns:a16="http://schemas.microsoft.com/office/drawing/2014/main" id="{E50B13AC-21A5-2926-BE30-06A45747B044}"/>
              </a:ext>
            </a:extLst>
          </p:cNvPr>
          <p:cNvSpPr/>
          <p:nvPr/>
        </p:nvSpPr>
        <p:spPr>
          <a:xfrm>
            <a:off x="1332375" y="3695277"/>
            <a:ext cx="358588" cy="307777"/>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 26">
            <a:hlinkClick r:id="rId15" action="ppaction://hlinksldjump"/>
            <a:extLst>
              <a:ext uri="{FF2B5EF4-FFF2-40B4-BE49-F238E27FC236}">
                <a16:creationId xmlns:a16="http://schemas.microsoft.com/office/drawing/2014/main" id="{196474A4-40FB-5D56-D7D5-4B89CB3E85EB}"/>
              </a:ext>
            </a:extLst>
          </p:cNvPr>
          <p:cNvSpPr/>
          <p:nvPr/>
        </p:nvSpPr>
        <p:spPr>
          <a:xfrm>
            <a:off x="3307646" y="3689341"/>
            <a:ext cx="358588" cy="307777"/>
          </a:xfrm>
          <a:prstGeom prst="ellips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a:hlinkClick r:id="rId16" action="ppaction://hlinksldjump"/>
            <a:extLst>
              <a:ext uri="{FF2B5EF4-FFF2-40B4-BE49-F238E27FC236}">
                <a16:creationId xmlns:a16="http://schemas.microsoft.com/office/drawing/2014/main" id="{51D7B7DE-BFF6-BEFE-BDA5-FBEFDC579F6E}"/>
              </a:ext>
            </a:extLst>
          </p:cNvPr>
          <p:cNvSpPr/>
          <p:nvPr/>
        </p:nvSpPr>
        <p:spPr>
          <a:xfrm>
            <a:off x="5312971" y="3734767"/>
            <a:ext cx="358588" cy="307777"/>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Oval 28">
            <a:extLst>
              <a:ext uri="{FF2B5EF4-FFF2-40B4-BE49-F238E27FC236}">
                <a16:creationId xmlns:a16="http://schemas.microsoft.com/office/drawing/2014/main" id="{56ACD221-86FD-0977-33CB-F2595F358F97}"/>
              </a:ext>
            </a:extLst>
          </p:cNvPr>
          <p:cNvSpPr/>
          <p:nvPr/>
        </p:nvSpPr>
        <p:spPr>
          <a:xfrm>
            <a:off x="7328429" y="3751150"/>
            <a:ext cx="358588" cy="307777"/>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a:extLst>
              <a:ext uri="{FF2B5EF4-FFF2-40B4-BE49-F238E27FC236}">
                <a16:creationId xmlns:a16="http://schemas.microsoft.com/office/drawing/2014/main" id="{5B1ABFC9-A1A5-B1AF-10B8-ADB101748FF4}"/>
              </a:ext>
            </a:extLst>
          </p:cNvPr>
          <p:cNvSpPr/>
          <p:nvPr/>
        </p:nvSpPr>
        <p:spPr>
          <a:xfrm>
            <a:off x="9400556" y="3734767"/>
            <a:ext cx="358588" cy="307777"/>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Isosceles Triangle 31">
            <a:hlinkClick r:id="rId17" action="ppaction://hlinksldjump"/>
            <a:extLst>
              <a:ext uri="{FF2B5EF4-FFF2-40B4-BE49-F238E27FC236}">
                <a16:creationId xmlns:a16="http://schemas.microsoft.com/office/drawing/2014/main" id="{1F553BCE-1697-43C0-2B5A-D7D6E2432500}"/>
              </a:ext>
            </a:extLst>
          </p:cNvPr>
          <p:cNvSpPr/>
          <p:nvPr/>
        </p:nvSpPr>
        <p:spPr>
          <a:xfrm>
            <a:off x="1341339" y="4856929"/>
            <a:ext cx="340659" cy="30777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Isosceles Triangle 33">
            <a:hlinkClick r:id="rId18" action="ppaction://hlinksldjump"/>
            <a:extLst>
              <a:ext uri="{FF2B5EF4-FFF2-40B4-BE49-F238E27FC236}">
                <a16:creationId xmlns:a16="http://schemas.microsoft.com/office/drawing/2014/main" id="{D212D155-3F21-5CD8-4185-43C035A17928}"/>
              </a:ext>
            </a:extLst>
          </p:cNvPr>
          <p:cNvSpPr/>
          <p:nvPr/>
        </p:nvSpPr>
        <p:spPr>
          <a:xfrm>
            <a:off x="3315167" y="4935178"/>
            <a:ext cx="340659" cy="307777"/>
          </a:xfrm>
          <a:prstGeom prst="triangl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Lightning Bolt 34">
            <a:hlinkClick r:id="rId19" action="ppaction://hlinksldjump"/>
            <a:extLst>
              <a:ext uri="{FF2B5EF4-FFF2-40B4-BE49-F238E27FC236}">
                <a16:creationId xmlns:a16="http://schemas.microsoft.com/office/drawing/2014/main" id="{BC6029EB-2A5A-0D1B-29E9-894027EE2D27}"/>
              </a:ext>
            </a:extLst>
          </p:cNvPr>
          <p:cNvSpPr/>
          <p:nvPr/>
        </p:nvSpPr>
        <p:spPr>
          <a:xfrm>
            <a:off x="1362634" y="6081119"/>
            <a:ext cx="349623" cy="390491"/>
          </a:xfrm>
          <a:prstGeom prst="lightningBol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6" name="Picture 35">
            <a:extLst>
              <a:ext uri="{FF2B5EF4-FFF2-40B4-BE49-F238E27FC236}">
                <a16:creationId xmlns:a16="http://schemas.microsoft.com/office/drawing/2014/main" id="{4AE7BF67-9DA2-1326-5001-15648EADA17A}"/>
              </a:ext>
            </a:extLst>
          </p:cNvPr>
          <p:cNvPicPr>
            <a:picLocks noChangeAspect="1"/>
          </p:cNvPicPr>
          <p:nvPr/>
        </p:nvPicPr>
        <p:blipFill>
          <a:blip r:embed="rId20"/>
          <a:stretch>
            <a:fillRect/>
          </a:stretch>
        </p:blipFill>
        <p:spPr>
          <a:xfrm>
            <a:off x="729140" y="927194"/>
            <a:ext cx="2757800" cy="1744030"/>
          </a:xfrm>
          <a:prstGeom prst="rect">
            <a:avLst/>
          </a:prstGeom>
        </p:spPr>
      </p:pic>
      <p:pic>
        <p:nvPicPr>
          <p:cNvPr id="37" name="Picture 36" descr="A group of cartoon characters giving a presentation&#10;&#10;Description automatically generated">
            <a:extLst>
              <a:ext uri="{FF2B5EF4-FFF2-40B4-BE49-F238E27FC236}">
                <a16:creationId xmlns:a16="http://schemas.microsoft.com/office/drawing/2014/main" id="{C440C16C-98A9-FC68-5730-74AD212170F7}"/>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245757" y="561603"/>
            <a:ext cx="2668185" cy="2091065"/>
          </a:xfrm>
          <a:prstGeom prst="rect">
            <a:avLst/>
          </a:prstGeom>
        </p:spPr>
      </p:pic>
      <p:sp>
        <p:nvSpPr>
          <p:cNvPr id="38" name="Rectangle 37">
            <a:extLst>
              <a:ext uri="{FF2B5EF4-FFF2-40B4-BE49-F238E27FC236}">
                <a16:creationId xmlns:a16="http://schemas.microsoft.com/office/drawing/2014/main" id="{E966B62B-CEDC-CD06-4B30-B203BD62BDD5}"/>
              </a:ext>
            </a:extLst>
          </p:cNvPr>
          <p:cNvSpPr/>
          <p:nvPr/>
        </p:nvSpPr>
        <p:spPr>
          <a:xfrm>
            <a:off x="8695763" y="5641795"/>
            <a:ext cx="770965" cy="307777"/>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TextBox 38">
            <a:extLst>
              <a:ext uri="{FF2B5EF4-FFF2-40B4-BE49-F238E27FC236}">
                <a16:creationId xmlns:a16="http://schemas.microsoft.com/office/drawing/2014/main" id="{D58B8EB5-E22F-EEEF-BDF2-2E062076CE85}"/>
              </a:ext>
            </a:extLst>
          </p:cNvPr>
          <p:cNvSpPr txBox="1"/>
          <p:nvPr/>
        </p:nvSpPr>
        <p:spPr>
          <a:xfrm>
            <a:off x="9583269" y="5620987"/>
            <a:ext cx="2079813" cy="369332"/>
          </a:xfrm>
          <a:prstGeom prst="rect">
            <a:avLst/>
          </a:prstGeom>
          <a:noFill/>
        </p:spPr>
        <p:txBody>
          <a:bodyPr wrap="square" rtlCol="0">
            <a:spAutoFit/>
          </a:bodyPr>
          <a:lstStyle/>
          <a:p>
            <a:r>
              <a:rPr lang="en-CA" dirty="0"/>
              <a:t>Under Development</a:t>
            </a:r>
          </a:p>
        </p:txBody>
      </p:sp>
      <p:sp>
        <p:nvSpPr>
          <p:cNvPr id="5" name="Oval 4">
            <a:extLst>
              <a:ext uri="{FF2B5EF4-FFF2-40B4-BE49-F238E27FC236}">
                <a16:creationId xmlns:a16="http://schemas.microsoft.com/office/drawing/2014/main" id="{E55149F8-57E7-D1B0-222C-E34DFBCCF64C}"/>
              </a:ext>
            </a:extLst>
          </p:cNvPr>
          <p:cNvSpPr/>
          <p:nvPr/>
        </p:nvSpPr>
        <p:spPr>
          <a:xfrm>
            <a:off x="11214846" y="3689341"/>
            <a:ext cx="358588" cy="307777"/>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D2A5DC38-207A-7409-5F09-D3FFD0CA72B2}"/>
              </a:ext>
            </a:extLst>
          </p:cNvPr>
          <p:cNvSpPr/>
          <p:nvPr/>
        </p:nvSpPr>
        <p:spPr>
          <a:xfrm>
            <a:off x="4460560" y="2949388"/>
            <a:ext cx="7731440" cy="1182878"/>
          </a:xfrm>
          <a:prstGeom prst="rect">
            <a:avLst/>
          </a:prstGeom>
          <a:noFill/>
          <a:ln w="28575">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0790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3" name="Oval 2">
            <a:extLst>
              <a:ext uri="{FF2B5EF4-FFF2-40B4-BE49-F238E27FC236}">
                <a16:creationId xmlns:a16="http://schemas.microsoft.com/office/drawing/2014/main" id="{ADE090A0-DB5D-6367-7ABD-08BE09D2A3C3}"/>
              </a:ext>
            </a:extLst>
          </p:cNvPr>
          <p:cNvSpPr/>
          <p:nvPr/>
        </p:nvSpPr>
        <p:spPr>
          <a:xfrm>
            <a:off x="9837268" y="109603"/>
            <a:ext cx="358588" cy="307777"/>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03F506CE-0543-28BA-66E4-17372CDD6562}"/>
              </a:ext>
            </a:extLst>
          </p:cNvPr>
          <p:cNvSpPr/>
          <p:nvPr/>
        </p:nvSpPr>
        <p:spPr>
          <a:xfrm>
            <a:off x="401917" y="1442170"/>
            <a:ext cx="11388165" cy="3084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dirty="0">
                <a:solidFill>
                  <a:schemeClr val="tx1"/>
                </a:solidFill>
              </a:rPr>
              <a:t>The following enhancements are planned to be undertaken as a part of future expansion roadmap of the Project:</a:t>
            </a:r>
          </a:p>
          <a:p>
            <a:pPr marL="285750" indent="-285750" algn="just">
              <a:buFont typeface="Arial" panose="020B0604020202020204" pitchFamily="34" charset="0"/>
              <a:buChar char="•"/>
            </a:pPr>
            <a:r>
              <a:rPr lang="en-CA" dirty="0">
                <a:solidFill>
                  <a:schemeClr val="tx1"/>
                </a:solidFill>
              </a:rPr>
              <a:t>Safety Participation Statistical Data</a:t>
            </a:r>
          </a:p>
          <a:p>
            <a:pPr marL="285750" indent="-285750" algn="just">
              <a:buFont typeface="Arial" panose="020B0604020202020204" pitchFamily="34" charset="0"/>
              <a:buChar char="•"/>
            </a:pPr>
            <a:r>
              <a:rPr lang="en-CA" dirty="0">
                <a:solidFill>
                  <a:schemeClr val="tx1"/>
                </a:solidFill>
              </a:rPr>
              <a:t>Deviation Alert </a:t>
            </a:r>
          </a:p>
          <a:p>
            <a:pPr marL="285750" indent="-285750" algn="just">
              <a:buFont typeface="Arial" panose="020B0604020202020204" pitchFamily="34" charset="0"/>
              <a:buChar char="•"/>
            </a:pPr>
            <a:r>
              <a:rPr lang="en-CA" dirty="0">
                <a:solidFill>
                  <a:schemeClr val="tx1"/>
                </a:solidFill>
              </a:rPr>
              <a:t>Downtime Incremental Alert</a:t>
            </a:r>
          </a:p>
          <a:p>
            <a:pPr marL="285750" indent="-285750" algn="just">
              <a:buFont typeface="Arial" panose="020B0604020202020204" pitchFamily="34" charset="0"/>
              <a:buChar char="•"/>
            </a:pPr>
            <a:r>
              <a:rPr lang="en-CA" dirty="0">
                <a:solidFill>
                  <a:schemeClr val="tx1"/>
                </a:solidFill>
              </a:rPr>
              <a:t>Engineering Access with detailed analysis &amp; various calculators</a:t>
            </a:r>
          </a:p>
          <a:p>
            <a:pPr marL="285750" indent="-285750" algn="just">
              <a:buFont typeface="Arial" panose="020B0604020202020204" pitchFamily="34" charset="0"/>
              <a:buChar char="•"/>
            </a:pPr>
            <a:r>
              <a:rPr lang="en-CA" dirty="0">
                <a:solidFill>
                  <a:schemeClr val="tx1"/>
                </a:solidFill>
              </a:rPr>
              <a:t>New Product Estimate Calculator</a:t>
            </a:r>
          </a:p>
          <a:p>
            <a:pPr marL="285750" indent="-285750" algn="just">
              <a:buFont typeface="Arial" panose="020B0604020202020204" pitchFamily="34" charset="0"/>
              <a:buChar char="•"/>
            </a:pPr>
            <a:r>
              <a:rPr lang="en-CA" dirty="0">
                <a:solidFill>
                  <a:schemeClr val="tx1"/>
                </a:solidFill>
              </a:rPr>
              <a:t>Product Technical Data Analysis</a:t>
            </a:r>
          </a:p>
          <a:p>
            <a:pPr marL="285750" indent="-285750" algn="just">
              <a:buFont typeface="Arial" panose="020B0604020202020204" pitchFamily="34" charset="0"/>
              <a:buChar char="•"/>
            </a:pPr>
            <a:r>
              <a:rPr lang="en-CA" dirty="0">
                <a:solidFill>
                  <a:schemeClr val="tx1"/>
                </a:solidFill>
              </a:rPr>
              <a:t>Photographic evidence capturing feature (using </a:t>
            </a:r>
            <a:r>
              <a:rPr lang="en-CA" dirty="0" err="1">
                <a:solidFill>
                  <a:schemeClr val="tx1"/>
                </a:solidFill>
              </a:rPr>
              <a:t>ipads</a:t>
            </a:r>
            <a:r>
              <a:rPr lang="en-CA" dirty="0">
                <a:solidFill>
                  <a:schemeClr val="tx1"/>
                </a:solidFill>
              </a:rPr>
              <a:t>)</a:t>
            </a:r>
          </a:p>
          <a:p>
            <a:pPr marL="285750" indent="-285750" algn="just">
              <a:buFont typeface="Arial" panose="020B0604020202020204" pitchFamily="34" charset="0"/>
              <a:buChar char="•"/>
            </a:pPr>
            <a:r>
              <a:rPr lang="en-CA" dirty="0">
                <a:solidFill>
                  <a:schemeClr val="tx1"/>
                </a:solidFill>
              </a:rPr>
              <a:t>And many </a:t>
            </a:r>
            <a:r>
              <a:rPr lang="en-CA">
                <a:solidFill>
                  <a:schemeClr val="tx1"/>
                </a:solidFill>
              </a:rPr>
              <a:t>more…  </a:t>
            </a:r>
            <a:endParaRPr lang="en-CA" dirty="0">
              <a:solidFill>
                <a:schemeClr val="tx1"/>
              </a:solidFill>
            </a:endParaRPr>
          </a:p>
        </p:txBody>
      </p:sp>
      <p:sp>
        <p:nvSpPr>
          <p:cNvPr id="12" name="TextBox 11">
            <a:extLst>
              <a:ext uri="{FF2B5EF4-FFF2-40B4-BE49-F238E27FC236}">
                <a16:creationId xmlns:a16="http://schemas.microsoft.com/office/drawing/2014/main" id="{39272541-9093-242F-F8BC-C85D8605E7F0}"/>
              </a:ext>
            </a:extLst>
          </p:cNvPr>
          <p:cNvSpPr txBox="1"/>
          <p:nvPr/>
        </p:nvSpPr>
        <p:spPr>
          <a:xfrm>
            <a:off x="2556435" y="912166"/>
            <a:ext cx="7079128" cy="369332"/>
          </a:xfrm>
          <a:prstGeom prst="rect">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algn="just">
              <a:defRPr b="1" i="0">
                <a:solidFill>
                  <a:srgbClr val="374151"/>
                </a:solidFill>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CA" dirty="0"/>
              <a:t>SCOPE FOR FUTURE EXPANSION &amp; OPTIMIZATION</a:t>
            </a:r>
          </a:p>
        </p:txBody>
      </p:sp>
      <p:pic>
        <p:nvPicPr>
          <p:cNvPr id="14" name="Picture 13" descr="A black and white logo&#10;&#10;Description automatically generated">
            <a:extLst>
              <a:ext uri="{FF2B5EF4-FFF2-40B4-BE49-F238E27FC236}">
                <a16:creationId xmlns:a16="http://schemas.microsoft.com/office/drawing/2014/main" id="{D33B3E31-77DD-41B2-7FEF-A02D27BFC4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2389" y="714057"/>
            <a:ext cx="663942" cy="689868"/>
          </a:xfrm>
          <a:prstGeom prst="rect">
            <a:avLst/>
          </a:prstGeom>
        </p:spPr>
      </p:pic>
      <p:pic>
        <p:nvPicPr>
          <p:cNvPr id="15" name="Picture 14" descr="A person touching a screen with gears&#10;&#10;Description automatically generated">
            <a:extLst>
              <a:ext uri="{FF2B5EF4-FFF2-40B4-BE49-F238E27FC236}">
                <a16:creationId xmlns:a16="http://schemas.microsoft.com/office/drawing/2014/main" id="{A1683120-3DDB-8F8B-381A-F82DCBB64F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453" y="4596445"/>
            <a:ext cx="3809965" cy="1904983"/>
          </a:xfrm>
          <a:prstGeom prst="rect">
            <a:avLst/>
          </a:prstGeom>
        </p:spPr>
      </p:pic>
      <p:pic>
        <p:nvPicPr>
          <p:cNvPr id="17" name="Picture 16" descr="An open book with text overlay&#10;&#10;Description automatically generated">
            <a:extLst>
              <a:ext uri="{FF2B5EF4-FFF2-40B4-BE49-F238E27FC236}">
                <a16:creationId xmlns:a16="http://schemas.microsoft.com/office/drawing/2014/main" id="{524623D1-77B2-C8EB-6CCB-BE1FAB91CD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79066" y="4562474"/>
            <a:ext cx="4229533" cy="1962351"/>
          </a:xfrm>
          <a:prstGeom prst="rect">
            <a:avLst/>
          </a:prstGeom>
        </p:spPr>
      </p:pic>
      <p:pic>
        <p:nvPicPr>
          <p:cNvPr id="1028" name="Picture 4" descr="Continuous Improvement: 6 Stages to Follow and Why It's Important">
            <a:extLst>
              <a:ext uri="{FF2B5EF4-FFF2-40B4-BE49-F238E27FC236}">
                <a16:creationId xmlns:a16="http://schemas.microsoft.com/office/drawing/2014/main" id="{84239FF9-C066-9FAF-CE99-4A9B91FED7B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147" t="1019" r="42720" b="3409"/>
          <a:stretch/>
        </p:blipFill>
        <p:spPr bwMode="auto">
          <a:xfrm>
            <a:off x="4875165" y="4562487"/>
            <a:ext cx="1863775" cy="1921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79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2086641_23234fb0f8.jpg"/>
          <p:cNvPicPr>
            <a:picLocks noChangeAspect="1"/>
          </p:cNvPicPr>
          <p:nvPr/>
        </p:nvPicPr>
        <p:blipFill>
          <a:blip r:embed="rId2"/>
          <a:srcRect/>
          <a:stretch>
            <a:fillRect/>
          </a:stretch>
        </p:blipFill>
        <p:spPr bwMode="auto">
          <a:xfrm>
            <a:off x="1736675" y="2561918"/>
            <a:ext cx="8426022" cy="4191796"/>
          </a:xfrm>
          <a:prstGeom prst="rect">
            <a:avLst/>
          </a:prstGeom>
          <a:ln w="12700">
            <a:solidFill>
              <a:schemeClr val="tx1"/>
            </a:solidFill>
          </a:ln>
          <a:effectLst>
            <a:outerShdw blurRad="50800" dist="50800" dir="5400000" algn="ctr" rotWithShape="0">
              <a:schemeClr val="accent1"/>
            </a:outerShdw>
          </a:effectLst>
        </p:spPr>
      </p:pic>
      <p:sp>
        <p:nvSpPr>
          <p:cNvPr id="5" name="Rectangle 3">
            <a:extLst>
              <a:ext uri="{FF2B5EF4-FFF2-40B4-BE49-F238E27FC236}">
                <a16:creationId xmlns:a16="http://schemas.microsoft.com/office/drawing/2014/main" id="{7F05A220-CAB8-079D-603F-AB6FDA717402}"/>
              </a:ext>
            </a:extLst>
          </p:cNvPr>
          <p:cNvSpPr>
            <a:spLocks noChangeArrowheads="1"/>
          </p:cNvSpPr>
          <p:nvPr/>
        </p:nvSpPr>
        <p:spPr bwMode="auto">
          <a:xfrm>
            <a:off x="1736675" y="719876"/>
            <a:ext cx="8426022" cy="1754969"/>
          </a:xfrm>
          <a:prstGeom prst="rect">
            <a:avLst/>
          </a:prstGeom>
          <a:solidFill>
            <a:srgbClr val="FFCC66"/>
          </a:solidFill>
          <a:ln w="12700">
            <a:solidFill>
              <a:schemeClr val="tx1"/>
            </a:solidFill>
            <a:miter lim="800000"/>
            <a:headEnd/>
            <a:tailEnd/>
          </a:ln>
        </p:spPr>
        <p:txBody>
          <a:bodyPr wrap="square" lIns="92075" tIns="46038" rIns="92075" bIns="46038">
            <a:spAutoFit/>
          </a:bodyPr>
          <a:lstStyle>
            <a:lvl1pPr defTabSz="762000">
              <a:lnSpc>
                <a:spcPct val="102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icrosoft YaHei" panose="020B0503020204020204" pitchFamily="34" charset="-122"/>
              </a:defRPr>
            </a:lvl1pPr>
            <a:lvl2pPr defTabSz="762000">
              <a:lnSpc>
                <a:spcPct val="102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icrosoft YaHei" panose="020B0503020204020204" pitchFamily="34" charset="-122"/>
              </a:defRPr>
            </a:lvl2pPr>
            <a:lvl3pPr defTabSz="762000">
              <a:lnSpc>
                <a:spcPct val="102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icrosoft YaHei" panose="020B0503020204020204" pitchFamily="34" charset="-122"/>
              </a:defRPr>
            </a:lvl3pPr>
            <a:lvl4pPr defTabSz="762000">
              <a:lnSpc>
                <a:spcPct val="102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icrosoft YaHei" panose="020B0503020204020204" pitchFamily="34" charset="-122"/>
              </a:defRPr>
            </a:lvl4pPr>
            <a:lvl5pPr defTabSz="762000">
              <a:lnSpc>
                <a:spcPct val="102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icrosoft YaHei" panose="020B0503020204020204" pitchFamily="34" charset="-122"/>
              </a:defRPr>
            </a:lvl5pPr>
            <a:lvl6pPr marL="2514600" indent="-228600" defTabSz="762000" eaLnBrk="0" fontAlgn="base" hangingPunct="0">
              <a:lnSpc>
                <a:spcPct val="102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icrosoft YaHei" panose="020B0503020204020204" pitchFamily="34" charset="-122"/>
              </a:defRPr>
            </a:lvl6pPr>
            <a:lvl7pPr marL="2971800" indent="-228600" defTabSz="762000" eaLnBrk="0" fontAlgn="base" hangingPunct="0">
              <a:lnSpc>
                <a:spcPct val="102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icrosoft YaHei" panose="020B0503020204020204" pitchFamily="34" charset="-122"/>
              </a:defRPr>
            </a:lvl7pPr>
            <a:lvl8pPr marL="3429000" indent="-228600" defTabSz="762000" eaLnBrk="0" fontAlgn="base" hangingPunct="0">
              <a:lnSpc>
                <a:spcPct val="102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icrosoft YaHei" panose="020B0503020204020204" pitchFamily="34" charset="-122"/>
              </a:defRPr>
            </a:lvl8pPr>
            <a:lvl9pPr marL="3886200" indent="-228600" defTabSz="762000" eaLnBrk="0" fontAlgn="base" hangingPunct="0">
              <a:lnSpc>
                <a:spcPct val="102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icrosoft YaHei" panose="020B0503020204020204" pitchFamily="34" charset="-122"/>
              </a:defRPr>
            </a:lvl9pPr>
          </a:lstStyle>
          <a:p>
            <a:pPr algn="ctr">
              <a:lnSpc>
                <a:spcPct val="100000"/>
              </a:lnSpc>
              <a:spcAft>
                <a:spcPct val="0"/>
              </a:spcAft>
              <a:buClrTx/>
              <a:buSzTx/>
              <a:buFontTx/>
              <a:buNone/>
            </a:pPr>
            <a:r>
              <a:rPr lang="en-US" altLang="en-US" sz="4800" i="1" dirty="0">
                <a:solidFill>
                  <a:srgbClr val="C00000"/>
                </a:solidFill>
                <a:latin typeface="Constantia" panose="02030602050306030303" pitchFamily="18" charset="0"/>
                <a:cs typeface="Arial" panose="020B0604020202020204" pitchFamily="34" charset="0"/>
              </a:rPr>
              <a:t>“</a:t>
            </a:r>
            <a:r>
              <a:rPr lang="en-US" altLang="en-US" sz="4000" i="1" dirty="0">
                <a:solidFill>
                  <a:srgbClr val="C00000"/>
                </a:solidFill>
                <a:latin typeface="Constantia" panose="02030602050306030303" pitchFamily="18" charset="0"/>
                <a:cs typeface="Arial" panose="020B0604020202020204" pitchFamily="34" charset="0"/>
              </a:rPr>
              <a:t>The Art of </a:t>
            </a:r>
            <a:r>
              <a:rPr lang="en-US" altLang="en-US" sz="4000" i="1" dirty="0">
                <a:ln w="0"/>
                <a:solidFill>
                  <a:schemeClr val="tx1"/>
                </a:solidFill>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t>Improving</a:t>
            </a:r>
            <a:r>
              <a:rPr lang="en-US" altLang="en-US" sz="4000" i="1" dirty="0">
                <a:solidFill>
                  <a:srgbClr val="C00000"/>
                </a:solidFill>
                <a:latin typeface="Constantia" panose="02030602050306030303" pitchFamily="18" charset="0"/>
                <a:cs typeface="Arial" panose="020B0604020202020204" pitchFamily="34" charset="0"/>
              </a:rPr>
              <a:t> is the Art of Assisting </a:t>
            </a:r>
            <a:r>
              <a:rPr lang="en-US" altLang="en-US" sz="4000" i="1" dirty="0">
                <a:ln w="0"/>
                <a:solidFill>
                  <a:schemeClr val="tx1"/>
                </a:solidFill>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t>Discovery</a:t>
            </a:r>
            <a:r>
              <a:rPr lang="en-US" altLang="en-US" sz="4000" i="1" dirty="0">
                <a:solidFill>
                  <a:srgbClr val="C00000"/>
                </a:solidFill>
                <a:latin typeface="Constantia" panose="02030602050306030303" pitchFamily="18" charset="0"/>
                <a:cs typeface="Arial" panose="020B0604020202020204" pitchFamily="34" charset="0"/>
              </a:rPr>
              <a:t>”</a:t>
            </a:r>
          </a:p>
          <a:p>
            <a:pPr algn="ctr">
              <a:lnSpc>
                <a:spcPct val="100000"/>
              </a:lnSpc>
              <a:spcAft>
                <a:spcPct val="0"/>
              </a:spcAft>
              <a:buClrTx/>
              <a:buSzTx/>
              <a:buFontTx/>
              <a:buNone/>
            </a:pPr>
            <a:r>
              <a:rPr lang="en-US" altLang="en-US" sz="1600" i="1" dirty="0">
                <a:solidFill>
                  <a:srgbClr val="C00000"/>
                </a:solidFill>
                <a:latin typeface="Constantia" panose="02030602050306030303" pitchFamily="18" charset="0"/>
                <a:cs typeface="Arial" panose="020B0604020202020204" pitchFamily="34" charset="0"/>
              </a:rPr>
              <a:t>- Mark Van Doren</a:t>
            </a:r>
          </a:p>
        </p:txBody>
      </p:sp>
      <p:pic>
        <p:nvPicPr>
          <p:cNvPr id="2" name="Picture 1">
            <a:extLst>
              <a:ext uri="{FF2B5EF4-FFF2-40B4-BE49-F238E27FC236}">
                <a16:creationId xmlns:a16="http://schemas.microsoft.com/office/drawing/2014/main" id="{839A9FAF-2455-ADDC-308C-E86CFE9631D4}"/>
              </a:ext>
            </a:extLst>
          </p:cNvPr>
          <p:cNvPicPr>
            <a:picLocks noChangeAspect="1"/>
          </p:cNvPicPr>
          <p:nvPr/>
        </p:nvPicPr>
        <p:blipFill>
          <a:blip r:embed="rId3"/>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238282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7F05A220-CAB8-079D-603F-AB6FDA717402}"/>
              </a:ext>
            </a:extLst>
          </p:cNvPr>
          <p:cNvSpPr>
            <a:spLocks noChangeArrowheads="1"/>
          </p:cNvSpPr>
          <p:nvPr/>
        </p:nvSpPr>
        <p:spPr bwMode="auto">
          <a:xfrm>
            <a:off x="1736675" y="719876"/>
            <a:ext cx="8426022" cy="1570303"/>
          </a:xfrm>
          <a:prstGeom prst="rect">
            <a:avLst/>
          </a:prstGeom>
          <a:solidFill>
            <a:srgbClr val="FFCC66"/>
          </a:solidFill>
          <a:ln w="12700">
            <a:solidFill>
              <a:schemeClr val="tx1"/>
            </a:solidFill>
            <a:miter lim="800000"/>
            <a:headEnd/>
            <a:tailEnd/>
          </a:ln>
        </p:spPr>
        <p:txBody>
          <a:bodyPr wrap="square" lIns="92075" tIns="46038" rIns="92075" bIns="46038">
            <a:spAutoFit/>
          </a:bodyPr>
          <a:lstStyle>
            <a:lvl1pPr defTabSz="762000">
              <a:lnSpc>
                <a:spcPct val="102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icrosoft YaHei" panose="020B0503020204020204" pitchFamily="34" charset="-122"/>
              </a:defRPr>
            </a:lvl1pPr>
            <a:lvl2pPr defTabSz="762000">
              <a:lnSpc>
                <a:spcPct val="102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icrosoft YaHei" panose="020B0503020204020204" pitchFamily="34" charset="-122"/>
              </a:defRPr>
            </a:lvl2pPr>
            <a:lvl3pPr defTabSz="762000">
              <a:lnSpc>
                <a:spcPct val="102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icrosoft YaHei" panose="020B0503020204020204" pitchFamily="34" charset="-122"/>
              </a:defRPr>
            </a:lvl3pPr>
            <a:lvl4pPr defTabSz="762000">
              <a:lnSpc>
                <a:spcPct val="102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icrosoft YaHei" panose="020B0503020204020204" pitchFamily="34" charset="-122"/>
              </a:defRPr>
            </a:lvl4pPr>
            <a:lvl5pPr defTabSz="762000">
              <a:lnSpc>
                <a:spcPct val="102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icrosoft YaHei" panose="020B0503020204020204" pitchFamily="34" charset="-122"/>
              </a:defRPr>
            </a:lvl5pPr>
            <a:lvl6pPr marL="2514600" indent="-228600" defTabSz="762000" eaLnBrk="0" fontAlgn="base" hangingPunct="0">
              <a:lnSpc>
                <a:spcPct val="102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icrosoft YaHei" panose="020B0503020204020204" pitchFamily="34" charset="-122"/>
              </a:defRPr>
            </a:lvl6pPr>
            <a:lvl7pPr marL="2971800" indent="-228600" defTabSz="762000" eaLnBrk="0" fontAlgn="base" hangingPunct="0">
              <a:lnSpc>
                <a:spcPct val="102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icrosoft YaHei" panose="020B0503020204020204" pitchFamily="34" charset="-122"/>
              </a:defRPr>
            </a:lvl7pPr>
            <a:lvl8pPr marL="3429000" indent="-228600" defTabSz="762000" eaLnBrk="0" fontAlgn="base" hangingPunct="0">
              <a:lnSpc>
                <a:spcPct val="102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icrosoft YaHei" panose="020B0503020204020204" pitchFamily="34" charset="-122"/>
              </a:defRPr>
            </a:lvl8pPr>
            <a:lvl9pPr marL="3886200" indent="-228600" defTabSz="762000" eaLnBrk="0" fontAlgn="base" hangingPunct="0">
              <a:lnSpc>
                <a:spcPct val="102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icrosoft YaHei" panose="020B0503020204020204" pitchFamily="34" charset="-122"/>
              </a:defRPr>
            </a:lvl9pPr>
          </a:lstStyle>
          <a:p>
            <a:pPr algn="ctr">
              <a:lnSpc>
                <a:spcPct val="100000"/>
              </a:lnSpc>
              <a:spcAft>
                <a:spcPct val="0"/>
              </a:spcAft>
              <a:buClrTx/>
              <a:buSzTx/>
              <a:buFontTx/>
              <a:buNone/>
            </a:pPr>
            <a:r>
              <a:rPr lang="en-US" altLang="en-US" sz="4800" i="1" dirty="0">
                <a:solidFill>
                  <a:srgbClr val="C00000"/>
                </a:solidFill>
                <a:latin typeface="Constantia" panose="02030602050306030303" pitchFamily="18" charset="0"/>
                <a:cs typeface="Arial" panose="020B0604020202020204" pitchFamily="34" charset="0"/>
              </a:rPr>
              <a:t>Happy to answer any Questions!</a:t>
            </a:r>
            <a:endParaRPr lang="en-US" altLang="en-US" sz="4000" i="1" dirty="0">
              <a:solidFill>
                <a:srgbClr val="C00000"/>
              </a:solidFill>
              <a:latin typeface="Constantia" panose="02030602050306030303" pitchFamily="18" charset="0"/>
              <a:cs typeface="Arial" panose="020B0604020202020204" pitchFamily="34" charset="0"/>
            </a:endParaRPr>
          </a:p>
        </p:txBody>
      </p:sp>
      <p:pic>
        <p:nvPicPr>
          <p:cNvPr id="2" name="Picture 1">
            <a:extLst>
              <a:ext uri="{FF2B5EF4-FFF2-40B4-BE49-F238E27FC236}">
                <a16:creationId xmlns:a16="http://schemas.microsoft.com/office/drawing/2014/main" id="{DB0FBF6F-298F-8002-16BD-4EDFAA6A5D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8308" y="2411066"/>
            <a:ext cx="3082643" cy="3916955"/>
          </a:xfrm>
          <a:prstGeom prst="rect">
            <a:avLst/>
          </a:prstGeom>
        </p:spPr>
      </p:pic>
      <p:pic>
        <p:nvPicPr>
          <p:cNvPr id="6" name="Picture 5">
            <a:extLst>
              <a:ext uri="{FF2B5EF4-FFF2-40B4-BE49-F238E27FC236}">
                <a16:creationId xmlns:a16="http://schemas.microsoft.com/office/drawing/2014/main" id="{56BD4630-91D4-3B34-5F73-9861A715086E}"/>
              </a:ext>
            </a:extLst>
          </p:cNvPr>
          <p:cNvPicPr>
            <a:picLocks noChangeAspect="1"/>
          </p:cNvPicPr>
          <p:nvPr/>
        </p:nvPicPr>
        <p:blipFill>
          <a:blip r:embed="rId3"/>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322518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“Continuous Improvement is better than delayed perfection.” – Mark Twain</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11" name="TextBox 10">
            <a:extLst>
              <a:ext uri="{FF2B5EF4-FFF2-40B4-BE49-F238E27FC236}">
                <a16:creationId xmlns:a16="http://schemas.microsoft.com/office/drawing/2014/main" id="{66DA1F66-1B5A-418E-BF67-FF021D45F0FB}"/>
              </a:ext>
            </a:extLst>
          </p:cNvPr>
          <p:cNvSpPr txBox="1"/>
          <p:nvPr/>
        </p:nvSpPr>
        <p:spPr>
          <a:xfrm>
            <a:off x="9875898" y="1306231"/>
            <a:ext cx="2120154" cy="4524315"/>
          </a:xfrm>
          <a:prstGeom prst="rect">
            <a:avLst/>
          </a:prstGeom>
          <a:noFill/>
        </p:spPr>
        <p:txBody>
          <a:bodyPr wrap="square" rtlCol="0">
            <a:spAutoFit/>
          </a:bodyPr>
          <a:lstStyle/>
          <a:p>
            <a:pPr algn="just"/>
            <a:r>
              <a:rPr lang="en-CA" b="1" i="1" u="sng" dirty="0"/>
              <a:t>MO List Page</a:t>
            </a:r>
          </a:p>
          <a:p>
            <a:pPr algn="just"/>
            <a:endParaRPr lang="en-CA" b="1" i="1" u="sng" dirty="0"/>
          </a:p>
          <a:p>
            <a:pPr marL="285750" indent="-285750" algn="just">
              <a:buFont typeface="Arial" panose="020B0604020202020204" pitchFamily="34" charset="0"/>
              <a:buChar char="•"/>
            </a:pPr>
            <a:r>
              <a:rPr lang="en-CA" i="1" dirty="0"/>
              <a:t>Material Manager can add new MO by selecting “Create New MO”, Edit and Delete a particular MO in the planning for the current and next week’s MO list .</a:t>
            </a:r>
          </a:p>
          <a:p>
            <a:pPr marL="285750" indent="-285750" algn="just">
              <a:buFont typeface="Arial" panose="020B0604020202020204" pitchFamily="34" charset="0"/>
              <a:buChar char="•"/>
            </a:pPr>
            <a:r>
              <a:rPr lang="en-CA" i="1" dirty="0"/>
              <a:t>Also, the MOs in the list can be prioritized.</a:t>
            </a:r>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pic>
        <p:nvPicPr>
          <p:cNvPr id="10" name="Picture 9">
            <a:extLst>
              <a:ext uri="{FF2B5EF4-FFF2-40B4-BE49-F238E27FC236}">
                <a16:creationId xmlns:a16="http://schemas.microsoft.com/office/drawing/2014/main" id="{62C996E6-52F3-3CC9-F635-AE28BB708B35}"/>
              </a:ext>
            </a:extLst>
          </p:cNvPr>
          <p:cNvPicPr>
            <a:picLocks noChangeAspect="1"/>
          </p:cNvPicPr>
          <p:nvPr/>
        </p:nvPicPr>
        <p:blipFill>
          <a:blip r:embed="rId3"/>
          <a:stretch>
            <a:fillRect/>
          </a:stretch>
        </p:blipFill>
        <p:spPr>
          <a:xfrm>
            <a:off x="0" y="728830"/>
            <a:ext cx="9875898" cy="5733983"/>
          </a:xfrm>
          <a:prstGeom prst="rect">
            <a:avLst/>
          </a:prstGeom>
        </p:spPr>
      </p:pic>
      <p:sp>
        <p:nvSpPr>
          <p:cNvPr id="12" name="Oval 11">
            <a:extLst>
              <a:ext uri="{FF2B5EF4-FFF2-40B4-BE49-F238E27FC236}">
                <a16:creationId xmlns:a16="http://schemas.microsoft.com/office/drawing/2014/main" id="{E698D7E7-CF1D-1C6E-4C51-277326ACAC95}"/>
              </a:ext>
            </a:extLst>
          </p:cNvPr>
          <p:cNvSpPr/>
          <p:nvPr/>
        </p:nvSpPr>
        <p:spPr>
          <a:xfrm>
            <a:off x="9696604" y="161861"/>
            <a:ext cx="358588" cy="307777"/>
          </a:xfrm>
          <a:prstGeom prst="ellips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6284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6600" y="69897"/>
            <a:ext cx="12192000"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b="1" dirty="0">
              <a:solidFill>
                <a:schemeClr val="tx1"/>
              </a:solidFill>
            </a:endParaRPr>
          </a:p>
        </p:txBody>
      </p:sp>
      <p:sp>
        <p:nvSpPr>
          <p:cNvPr id="24" name="Rectangle 23"/>
          <p:cNvSpPr/>
          <p:nvPr/>
        </p:nvSpPr>
        <p:spPr>
          <a:xfrm>
            <a:off x="0" y="6554321"/>
            <a:ext cx="12192000" cy="307777"/>
          </a:xfrm>
          <a:prstGeom prst="rect">
            <a:avLst/>
          </a:prstGeom>
          <a:solidFill>
            <a:srgbClr val="FFCC66"/>
          </a:solidFill>
        </p:spPr>
        <p:txBody>
          <a:bodyPr wrap="square" rtlCol="0" anchor="ctr">
            <a:spAutoFit/>
          </a:bodyPr>
          <a:lstStyle/>
          <a:p>
            <a:pPr algn="ctr"/>
            <a:r>
              <a:rPr lang="en-US" sz="1400" b="1" dirty="0">
                <a:solidFill>
                  <a:prstClr val="black"/>
                </a:solidFill>
              </a:rPr>
              <a:t>“The key is not to prioritize what’s on the schedule, but to schedule your priorities.” – Stephen Covey</a:t>
            </a:r>
          </a:p>
        </p:txBody>
      </p:sp>
      <p:pic>
        <p:nvPicPr>
          <p:cNvPr id="4" name="Picture 3">
            <a:extLst>
              <a:ext uri="{FF2B5EF4-FFF2-40B4-BE49-F238E27FC236}">
                <a16:creationId xmlns:a16="http://schemas.microsoft.com/office/drawing/2014/main" id="{CA1A8352-0AA8-4B60-2A62-DB0EDC8C890A}"/>
              </a:ext>
            </a:extLst>
          </p:cNvPr>
          <p:cNvPicPr>
            <a:picLocks noChangeAspect="1"/>
          </p:cNvPicPr>
          <p:nvPr/>
        </p:nvPicPr>
        <p:blipFill>
          <a:blip r:embed="rId2"/>
          <a:stretch>
            <a:fillRect/>
          </a:stretch>
        </p:blipFill>
        <p:spPr>
          <a:xfrm>
            <a:off x="1" y="0"/>
            <a:ext cx="2903456" cy="631501"/>
          </a:xfrm>
          <a:custGeom>
            <a:avLst/>
            <a:gdLst/>
            <a:ahLst/>
            <a:cxnLst/>
            <a:rect l="l" t="t" r="r" b="b"/>
            <a:pathLst>
              <a:path w="4141760" h="4377846">
                <a:moveTo>
                  <a:pt x="0" y="0"/>
                </a:moveTo>
                <a:lnTo>
                  <a:pt x="4141760" y="0"/>
                </a:lnTo>
                <a:lnTo>
                  <a:pt x="4141760" y="4377846"/>
                </a:lnTo>
                <a:lnTo>
                  <a:pt x="0" y="4377846"/>
                </a:lnTo>
                <a:close/>
              </a:path>
            </a:pathLst>
          </a:custGeom>
        </p:spPr>
      </p:pic>
      <p:sp>
        <p:nvSpPr>
          <p:cNvPr id="8" name="TextBox 7">
            <a:extLst>
              <a:ext uri="{FF2B5EF4-FFF2-40B4-BE49-F238E27FC236}">
                <a16:creationId xmlns:a16="http://schemas.microsoft.com/office/drawing/2014/main" id="{8EA651E2-73E5-83E1-9B8B-62EBCB9CA965}"/>
              </a:ext>
            </a:extLst>
          </p:cNvPr>
          <p:cNvSpPr txBox="1"/>
          <p:nvPr/>
        </p:nvSpPr>
        <p:spPr>
          <a:xfrm>
            <a:off x="8317072" y="1416742"/>
            <a:ext cx="3371915" cy="1754326"/>
          </a:xfrm>
          <a:prstGeom prst="rect">
            <a:avLst/>
          </a:prstGeom>
          <a:noFill/>
        </p:spPr>
        <p:txBody>
          <a:bodyPr wrap="square" rtlCol="0">
            <a:spAutoFit/>
          </a:bodyPr>
          <a:lstStyle/>
          <a:p>
            <a:pPr algn="just"/>
            <a:r>
              <a:rPr lang="en-CA" b="1" i="1" u="sng" dirty="0"/>
              <a:t>Upcoming MO Planning</a:t>
            </a:r>
          </a:p>
          <a:p>
            <a:pPr algn="just"/>
            <a:endParaRPr lang="en-CA" i="1" dirty="0"/>
          </a:p>
          <a:p>
            <a:pPr algn="just"/>
            <a:r>
              <a:rPr lang="en-CA" i="1" dirty="0"/>
              <a:t>Next week’s lookahead plan for MOs can also be updated &amp; depicted in this page along with the planned shipping date.</a:t>
            </a:r>
          </a:p>
        </p:txBody>
      </p:sp>
      <p:sp>
        <p:nvSpPr>
          <p:cNvPr id="10" name="Arrow: Right 9">
            <a:extLst>
              <a:ext uri="{FF2B5EF4-FFF2-40B4-BE49-F238E27FC236}">
                <a16:creationId xmlns:a16="http://schemas.microsoft.com/office/drawing/2014/main" id="{EB9816EF-6E69-641D-128E-E13C92CAB1AC}"/>
              </a:ext>
            </a:extLst>
          </p:cNvPr>
          <p:cNvSpPr/>
          <p:nvPr/>
        </p:nvSpPr>
        <p:spPr>
          <a:xfrm>
            <a:off x="7780354" y="1979666"/>
            <a:ext cx="536718" cy="491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66DA1F66-1B5A-418E-BF67-FF021D45F0FB}"/>
              </a:ext>
            </a:extLst>
          </p:cNvPr>
          <p:cNvSpPr txBox="1"/>
          <p:nvPr/>
        </p:nvSpPr>
        <p:spPr>
          <a:xfrm>
            <a:off x="35610" y="4224035"/>
            <a:ext cx="3896542" cy="1200329"/>
          </a:xfrm>
          <a:prstGeom prst="rect">
            <a:avLst/>
          </a:prstGeom>
          <a:noFill/>
        </p:spPr>
        <p:txBody>
          <a:bodyPr wrap="square" rtlCol="0">
            <a:spAutoFit/>
          </a:bodyPr>
          <a:lstStyle/>
          <a:p>
            <a:pPr algn="just"/>
            <a:r>
              <a:rPr lang="en-CA" b="1" i="1" u="sng" dirty="0"/>
              <a:t>Completed MOs List</a:t>
            </a:r>
          </a:p>
          <a:p>
            <a:pPr algn="just"/>
            <a:endParaRPr lang="en-CA" i="1" dirty="0"/>
          </a:p>
          <a:p>
            <a:pPr algn="just"/>
            <a:r>
              <a:rPr lang="en-CA" i="1" dirty="0"/>
              <a:t>It displays all the completed MOs along with the completed date &amp; time.</a:t>
            </a:r>
          </a:p>
        </p:txBody>
      </p:sp>
      <p:sp>
        <p:nvSpPr>
          <p:cNvPr id="12" name="Arrow: Left 11">
            <a:extLst>
              <a:ext uri="{FF2B5EF4-FFF2-40B4-BE49-F238E27FC236}">
                <a16:creationId xmlns:a16="http://schemas.microsoft.com/office/drawing/2014/main" id="{D0591202-E4C1-D6A0-912B-3530CEF1A854}"/>
              </a:ext>
            </a:extLst>
          </p:cNvPr>
          <p:cNvSpPr/>
          <p:nvPr/>
        </p:nvSpPr>
        <p:spPr>
          <a:xfrm>
            <a:off x="4130993" y="4878948"/>
            <a:ext cx="673100" cy="4445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C7A25890-E7E7-9D80-B8EC-FB8586DCC8DE}"/>
              </a:ext>
            </a:extLst>
          </p:cNvPr>
          <p:cNvSpPr/>
          <p:nvPr/>
        </p:nvSpPr>
        <p:spPr>
          <a:xfrm>
            <a:off x="736600" y="69897"/>
            <a:ext cx="11388165" cy="49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DIGITALIZED DATA MANAGEMENT SYSTEM</a:t>
            </a:r>
          </a:p>
        </p:txBody>
      </p:sp>
      <p:sp>
        <p:nvSpPr>
          <p:cNvPr id="3" name="Oval 2">
            <a:extLst>
              <a:ext uri="{FF2B5EF4-FFF2-40B4-BE49-F238E27FC236}">
                <a16:creationId xmlns:a16="http://schemas.microsoft.com/office/drawing/2014/main" id="{30D74383-C205-9982-E433-FE6A1063F176}"/>
              </a:ext>
            </a:extLst>
          </p:cNvPr>
          <p:cNvSpPr/>
          <p:nvPr/>
        </p:nvSpPr>
        <p:spPr>
          <a:xfrm>
            <a:off x="9689349" y="161861"/>
            <a:ext cx="358588" cy="307777"/>
          </a:xfrm>
          <a:prstGeom prst="ellips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685198FC-8107-2E4A-3FCE-354D8D5F74CD}"/>
              </a:ext>
            </a:extLst>
          </p:cNvPr>
          <p:cNvPicPr>
            <a:picLocks noChangeAspect="1"/>
          </p:cNvPicPr>
          <p:nvPr/>
        </p:nvPicPr>
        <p:blipFill>
          <a:blip r:embed="rId3"/>
          <a:stretch>
            <a:fillRect/>
          </a:stretch>
        </p:blipFill>
        <p:spPr>
          <a:xfrm>
            <a:off x="35610" y="772466"/>
            <a:ext cx="7678637" cy="2487573"/>
          </a:xfrm>
          <a:prstGeom prst="rect">
            <a:avLst/>
          </a:prstGeom>
        </p:spPr>
      </p:pic>
      <p:pic>
        <p:nvPicPr>
          <p:cNvPr id="14" name="Picture 13">
            <a:extLst>
              <a:ext uri="{FF2B5EF4-FFF2-40B4-BE49-F238E27FC236}">
                <a16:creationId xmlns:a16="http://schemas.microsoft.com/office/drawing/2014/main" id="{07568534-5D8E-3D2D-6F86-A732470D1367}"/>
              </a:ext>
            </a:extLst>
          </p:cNvPr>
          <p:cNvPicPr>
            <a:picLocks noChangeAspect="1"/>
          </p:cNvPicPr>
          <p:nvPr/>
        </p:nvPicPr>
        <p:blipFill>
          <a:blip r:embed="rId4"/>
          <a:stretch>
            <a:fillRect/>
          </a:stretch>
        </p:blipFill>
        <p:spPr>
          <a:xfrm>
            <a:off x="4804093" y="3273474"/>
            <a:ext cx="6884894" cy="3210949"/>
          </a:xfrm>
          <a:prstGeom prst="rect">
            <a:avLst/>
          </a:prstGeom>
        </p:spPr>
      </p:pic>
    </p:spTree>
    <p:extLst>
      <p:ext uri="{BB962C8B-B14F-4D97-AF65-F5344CB8AC3E}">
        <p14:creationId xmlns:p14="http://schemas.microsoft.com/office/powerpoint/2010/main" val="229852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8776</TotalTime>
  <Words>4410</Words>
  <Application>Microsoft Office PowerPoint</Application>
  <PresentationFormat>Widescreen</PresentationFormat>
  <Paragraphs>469</Paragraphs>
  <Slides>79</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79</vt:i4>
      </vt:variant>
    </vt:vector>
  </HeadingPairs>
  <TitlesOfParts>
    <vt:vector size="86" baseType="lpstr">
      <vt:lpstr>Arial</vt:lpstr>
      <vt:lpstr>Calibri</vt:lpstr>
      <vt:lpstr>Calibri Light</vt:lpstr>
      <vt:lpstr>Constantia</vt:lpstr>
      <vt:lpstr>Trebuchet MS</vt:lpstr>
      <vt:lpstr>9_Office Theme</vt:lpstr>
      <vt:lpstr>Office Theme</vt:lpstr>
      <vt:lpstr>PROCESS IMPROVEMENT   Design for Seamless Integration with Existing Manufacturing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Praveen Nagvanshi</dc:creator>
  <cp:lastModifiedBy>Syed Ummar</cp:lastModifiedBy>
  <cp:revision>1090</cp:revision>
  <cp:lastPrinted>2018-12-17T14:59:40Z</cp:lastPrinted>
  <dcterms:created xsi:type="dcterms:W3CDTF">2018-12-17T07:26:15Z</dcterms:created>
  <dcterms:modified xsi:type="dcterms:W3CDTF">2025-03-14T13:30:57Z</dcterms:modified>
</cp:coreProperties>
</file>